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1" r:id="rId5"/>
  </p:sldMasterIdLst>
  <p:notesMasterIdLst>
    <p:notesMasterId r:id="rId22"/>
  </p:notesMasterIdLst>
  <p:handoutMasterIdLst>
    <p:handoutMasterId r:id="rId23"/>
  </p:handoutMasterIdLst>
  <p:sldIdLst>
    <p:sldId id="256" r:id="rId6"/>
    <p:sldId id="293" r:id="rId7"/>
    <p:sldId id="305" r:id="rId8"/>
    <p:sldId id="314" r:id="rId9"/>
    <p:sldId id="302" r:id="rId10"/>
    <p:sldId id="261" r:id="rId11"/>
    <p:sldId id="313" r:id="rId12"/>
    <p:sldId id="317" r:id="rId13"/>
    <p:sldId id="318" r:id="rId14"/>
    <p:sldId id="268" r:id="rId15"/>
    <p:sldId id="316" r:id="rId16"/>
    <p:sldId id="315" r:id="rId17"/>
    <p:sldId id="319" r:id="rId18"/>
    <p:sldId id="320" r:id="rId19"/>
    <p:sldId id="321" r:id="rId20"/>
    <p:sldId id="300" r:id="rId21"/>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06633-C898-4125-B9DA-B1D78E15F61F}" v="49" dt="2026-02-23T04:31:16.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74" d="100"/>
          <a:sy n="74" d="100"/>
        </p:scale>
        <p:origin x="376" y="56"/>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600"/>
    </p:cViewPr>
  </p:sorterViewPr>
  <p:notesViewPr>
    <p:cSldViewPr snapToGrid="0" showGuides="1">
      <p:cViewPr varScale="1">
        <p:scale>
          <a:sx n="86" d="100"/>
          <a:sy n="86" d="100"/>
        </p:scale>
        <p:origin x="38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Matz" userId="b44fe7fadfbcd47b" providerId="LiveId" clId="{19999745-8DB3-4EEE-ADC2-EFDE43D68F77}"/>
    <pc:docChg chg="undo redo custSel addSld delSld modSld sldOrd">
      <pc:chgData name="Lina Matz" userId="b44fe7fadfbcd47b" providerId="LiveId" clId="{19999745-8DB3-4EEE-ADC2-EFDE43D68F77}" dt="2026-02-23T04:31:48.780" v="7319" actId="20577"/>
      <pc:docMkLst>
        <pc:docMk/>
      </pc:docMkLst>
      <pc:sldChg chg="modSp mod">
        <pc:chgData name="Lina Matz" userId="b44fe7fadfbcd47b" providerId="LiveId" clId="{19999745-8DB3-4EEE-ADC2-EFDE43D68F77}" dt="2026-02-21T06:28:28.076" v="48" actId="20577"/>
        <pc:sldMkLst>
          <pc:docMk/>
          <pc:sldMk cId="1642425379" sldId="256"/>
        </pc:sldMkLst>
        <pc:spChg chg="mod">
          <ac:chgData name="Lina Matz" userId="b44fe7fadfbcd47b" providerId="LiveId" clId="{19999745-8DB3-4EEE-ADC2-EFDE43D68F77}" dt="2026-02-21T06:28:28.076" v="48" actId="20577"/>
          <ac:spMkLst>
            <pc:docMk/>
            <pc:sldMk cId="1642425379" sldId="256"/>
            <ac:spMk id="2" creationId="{216815C6-3AD0-46E6-A74A-1967BD91AF50}"/>
          </ac:spMkLst>
        </pc:spChg>
      </pc:sldChg>
      <pc:sldChg chg="delSp modSp add mod ord modTransition">
        <pc:chgData name="Lina Matz" userId="b44fe7fadfbcd47b" providerId="LiveId" clId="{19999745-8DB3-4EEE-ADC2-EFDE43D68F77}" dt="2026-02-23T04:31:48.780" v="7319" actId="20577"/>
        <pc:sldMkLst>
          <pc:docMk/>
          <pc:sldMk cId="1918773035" sldId="261"/>
        </pc:sldMkLst>
        <pc:spChg chg="mod">
          <ac:chgData name="Lina Matz" userId="b44fe7fadfbcd47b" providerId="LiveId" clId="{19999745-8DB3-4EEE-ADC2-EFDE43D68F77}" dt="2026-02-22T08:28:34.831" v="4556" actId="207"/>
          <ac:spMkLst>
            <pc:docMk/>
            <pc:sldMk cId="1918773035" sldId="261"/>
            <ac:spMk id="16" creationId="{00000000-0000-0000-0000-000000000000}"/>
          </ac:spMkLst>
        </pc:spChg>
        <pc:spChg chg="mod">
          <ac:chgData name="Lina Matz" userId="b44fe7fadfbcd47b" providerId="LiveId" clId="{19999745-8DB3-4EEE-ADC2-EFDE43D68F77}" dt="2026-02-23T04:31:48.780" v="7319" actId="20577"/>
          <ac:spMkLst>
            <pc:docMk/>
            <pc:sldMk cId="1918773035" sldId="261"/>
            <ac:spMk id="23" creationId="{00000000-0000-0000-0000-000000000000}"/>
          </ac:spMkLst>
        </pc:spChg>
        <pc:spChg chg="mod">
          <ac:chgData name="Lina Matz" userId="b44fe7fadfbcd47b" providerId="LiveId" clId="{19999745-8DB3-4EEE-ADC2-EFDE43D68F77}" dt="2026-02-22T08:27:41.993" v="4554" actId="255"/>
          <ac:spMkLst>
            <pc:docMk/>
            <pc:sldMk cId="1918773035" sldId="261"/>
            <ac:spMk id="9220" creationId="{00000000-0000-0000-0000-000000000000}"/>
          </ac:spMkLst>
        </pc:spChg>
        <pc:picChg chg="del">
          <ac:chgData name="Lina Matz" userId="b44fe7fadfbcd47b" providerId="LiveId" clId="{19999745-8DB3-4EEE-ADC2-EFDE43D68F77}" dt="2026-02-22T06:39:18.096" v="2304" actId="478"/>
          <ac:picMkLst>
            <pc:docMk/>
            <pc:sldMk cId="1918773035" sldId="261"/>
            <ac:picMk id="18" creationId="{00000000-0000-0000-0000-000000000000}"/>
          </ac:picMkLst>
        </pc:picChg>
      </pc:sldChg>
      <pc:sldChg chg="addSp delSp modSp mod ord setBg">
        <pc:chgData name="Lina Matz" userId="b44fe7fadfbcd47b" providerId="LiveId" clId="{19999745-8DB3-4EEE-ADC2-EFDE43D68F77}" dt="2026-02-22T08:32:56.816" v="4611" actId="20577"/>
        <pc:sldMkLst>
          <pc:docMk/>
          <pc:sldMk cId="4151694508" sldId="268"/>
        </pc:sldMkLst>
        <pc:spChg chg="mod">
          <ac:chgData name="Lina Matz" userId="b44fe7fadfbcd47b" providerId="LiveId" clId="{19999745-8DB3-4EEE-ADC2-EFDE43D68F77}" dt="2026-02-22T08:02:56.019" v="4462" actId="20577"/>
          <ac:spMkLst>
            <pc:docMk/>
            <pc:sldMk cId="4151694508" sldId="268"/>
            <ac:spMk id="4" creationId="{FAD2AE59-5630-4D5C-83A9-4CDEF4D7DCFB}"/>
          </ac:spMkLst>
        </pc:spChg>
        <pc:spChg chg="add del mod">
          <ac:chgData name="Lina Matz" userId="b44fe7fadfbcd47b" providerId="LiveId" clId="{19999745-8DB3-4EEE-ADC2-EFDE43D68F77}" dt="2026-02-22T08:32:56.816" v="4611" actId="20577"/>
          <ac:spMkLst>
            <pc:docMk/>
            <pc:sldMk cId="4151694508" sldId="268"/>
            <ac:spMk id="6" creationId="{5A6B31B0-7B84-475D-961F-09C0191F91A2}"/>
          </ac:spMkLst>
        </pc:spChg>
        <pc:spChg chg="del mod ord">
          <ac:chgData name="Lina Matz" userId="b44fe7fadfbcd47b" providerId="LiveId" clId="{19999745-8DB3-4EEE-ADC2-EFDE43D68F77}" dt="2026-02-22T06:49:06.131" v="2351" actId="478"/>
          <ac:spMkLst>
            <pc:docMk/>
            <pc:sldMk cId="4151694508" sldId="268"/>
            <ac:spMk id="48" creationId="{72260A6F-9731-47E2-94BA-7030273BACB0}"/>
          </ac:spMkLst>
        </pc:spChg>
        <pc:spChg chg="del mod">
          <ac:chgData name="Lina Matz" userId="b44fe7fadfbcd47b" providerId="LiveId" clId="{19999745-8DB3-4EEE-ADC2-EFDE43D68F77}" dt="2026-02-22T06:49:11.377" v="2352" actId="478"/>
          <ac:spMkLst>
            <pc:docMk/>
            <pc:sldMk cId="4151694508" sldId="268"/>
            <ac:spMk id="49" creationId="{48B9B9CA-51FF-4104-AB78-E8AD0FBBAFA3}"/>
          </ac:spMkLst>
        </pc:spChg>
        <pc:spChg chg="mod">
          <ac:chgData name="Lina Matz" userId="b44fe7fadfbcd47b" providerId="LiveId" clId="{19999745-8DB3-4EEE-ADC2-EFDE43D68F77}" dt="2026-02-21T08:16:23.329" v="930" actId="26606"/>
          <ac:spMkLst>
            <pc:docMk/>
            <pc:sldMk cId="4151694508" sldId="268"/>
            <ac:spMk id="50" creationId="{E7A3E10B-48DC-43B8-A29D-5258A6BC272F}"/>
          </ac:spMkLst>
        </pc:spChg>
        <pc:picChg chg="ord">
          <ac:chgData name="Lina Matz" userId="b44fe7fadfbcd47b" providerId="LiveId" clId="{19999745-8DB3-4EEE-ADC2-EFDE43D68F77}" dt="2026-02-21T08:16:23.329" v="930" actId="26606"/>
          <ac:picMkLst>
            <pc:docMk/>
            <pc:sldMk cId="4151694508" sldId="268"/>
            <ac:picMk id="24" creationId="{147E9A8B-CB18-4B11-85BF-ECE4A7B2F04A}"/>
          </ac:picMkLst>
        </pc:picChg>
      </pc:sldChg>
      <pc:sldChg chg="addSp delSp modSp mod ord">
        <pc:chgData name="Lina Matz" userId="b44fe7fadfbcd47b" providerId="LiveId" clId="{19999745-8DB3-4EEE-ADC2-EFDE43D68F77}" dt="2026-02-22T09:30:19.593" v="7293" actId="20577"/>
        <pc:sldMkLst>
          <pc:docMk/>
          <pc:sldMk cId="2634411393" sldId="293"/>
        </pc:sldMkLst>
        <pc:spChg chg="mod">
          <ac:chgData name="Lina Matz" userId="b44fe7fadfbcd47b" providerId="LiveId" clId="{19999745-8DB3-4EEE-ADC2-EFDE43D68F77}" dt="2026-02-22T07:23:14.359" v="2861" actId="207"/>
          <ac:spMkLst>
            <pc:docMk/>
            <pc:sldMk cId="2634411393" sldId="293"/>
            <ac:spMk id="2" creationId="{67708C79-A4AC-4B5D-92DF-600737E4D11A}"/>
          </ac:spMkLst>
        </pc:spChg>
        <pc:spChg chg="mod">
          <ac:chgData name="Lina Matz" userId="b44fe7fadfbcd47b" providerId="LiveId" clId="{19999745-8DB3-4EEE-ADC2-EFDE43D68F77}" dt="2026-02-22T09:30:19.593" v="7293" actId="20577"/>
          <ac:spMkLst>
            <pc:docMk/>
            <pc:sldMk cId="2634411393" sldId="293"/>
            <ac:spMk id="12" creationId="{160FC76B-FDDE-4574-85B7-495FBA6F90F4}"/>
          </ac:spMkLst>
        </pc:spChg>
        <pc:picChg chg="add del">
          <ac:chgData name="Lina Matz" userId="b44fe7fadfbcd47b" providerId="LiveId" clId="{19999745-8DB3-4EEE-ADC2-EFDE43D68F77}" dt="2026-02-21T10:42:11.432" v="2092" actId="478"/>
          <ac:picMkLst>
            <pc:docMk/>
            <pc:sldMk cId="2634411393" sldId="293"/>
            <ac:picMk id="40" creationId="{FE402C4A-2D7B-4F41-8218-B8594E105715}"/>
          </ac:picMkLst>
        </pc:picChg>
      </pc:sldChg>
      <pc:sldChg chg="delSp modSp mod">
        <pc:chgData name="Lina Matz" userId="b44fe7fadfbcd47b" providerId="LiveId" clId="{19999745-8DB3-4EEE-ADC2-EFDE43D68F77}" dt="2026-02-23T04:29:52.288" v="7316" actId="20577"/>
        <pc:sldMkLst>
          <pc:docMk/>
          <pc:sldMk cId="1463392540" sldId="300"/>
        </pc:sldMkLst>
        <pc:spChg chg="mod">
          <ac:chgData name="Lina Matz" userId="b44fe7fadfbcd47b" providerId="LiveId" clId="{19999745-8DB3-4EEE-ADC2-EFDE43D68F77}" dt="2026-02-23T04:29:52.288" v="7316" actId="20577"/>
          <ac:spMkLst>
            <pc:docMk/>
            <pc:sldMk cId="1463392540" sldId="300"/>
            <ac:spMk id="2" creationId="{6719F29B-F233-48AF-8261-F33A4E079E3E}"/>
          </ac:spMkLst>
        </pc:spChg>
      </pc:sldChg>
      <pc:sldChg chg="addSp delSp modSp add del mod ord modTransition modAnim">
        <pc:chgData name="Lina Matz" userId="b44fe7fadfbcd47b" providerId="LiveId" clId="{19999745-8DB3-4EEE-ADC2-EFDE43D68F77}" dt="2026-02-22T08:30:17.220" v="4558" actId="113"/>
        <pc:sldMkLst>
          <pc:docMk/>
          <pc:sldMk cId="1612697966" sldId="302"/>
        </pc:sldMkLst>
        <pc:spChg chg="mod">
          <ac:chgData name="Lina Matz" userId="b44fe7fadfbcd47b" providerId="LiveId" clId="{19999745-8DB3-4EEE-ADC2-EFDE43D68F77}" dt="2026-02-22T08:30:17.220" v="4558" actId="113"/>
          <ac:spMkLst>
            <pc:docMk/>
            <pc:sldMk cId="1612697966" sldId="302"/>
            <ac:spMk id="2" creationId="{00000000-0000-0000-0000-000000000000}"/>
          </ac:spMkLst>
        </pc:spChg>
        <pc:spChg chg="del">
          <ac:chgData name="Lina Matz" userId="b44fe7fadfbcd47b" providerId="LiveId" clId="{19999745-8DB3-4EEE-ADC2-EFDE43D68F77}" dt="2026-02-22T08:25:41.646" v="4534" actId="478"/>
          <ac:spMkLst>
            <pc:docMk/>
            <pc:sldMk cId="1612697966" sldId="302"/>
            <ac:spMk id="3" creationId="{00000000-0000-0000-0000-000000000000}"/>
          </ac:spMkLst>
        </pc:spChg>
      </pc:sldChg>
      <pc:sldChg chg="modSp mod ord">
        <pc:chgData name="Lina Matz" userId="b44fe7fadfbcd47b" providerId="LiveId" clId="{19999745-8DB3-4EEE-ADC2-EFDE43D68F77}" dt="2026-02-22T07:23:24.487" v="2862" actId="207"/>
        <pc:sldMkLst>
          <pc:docMk/>
          <pc:sldMk cId="2393761637" sldId="305"/>
        </pc:sldMkLst>
        <pc:spChg chg="mod">
          <ac:chgData name="Lina Matz" userId="b44fe7fadfbcd47b" providerId="LiveId" clId="{19999745-8DB3-4EEE-ADC2-EFDE43D68F77}" dt="2026-02-22T07:23:24.487" v="2862" actId="207"/>
          <ac:spMkLst>
            <pc:docMk/>
            <pc:sldMk cId="2393761637" sldId="305"/>
            <ac:spMk id="22" creationId="{719C4229-5B22-4A67-9422-76E6BAAD74D3}"/>
          </ac:spMkLst>
        </pc:spChg>
      </pc:sldChg>
      <pc:sldChg chg="delSp modSp mod ord">
        <pc:chgData name="Lina Matz" userId="b44fe7fadfbcd47b" providerId="LiveId" clId="{19999745-8DB3-4EEE-ADC2-EFDE43D68F77}" dt="2026-02-22T08:31:03.239" v="4589" actId="20577"/>
        <pc:sldMkLst>
          <pc:docMk/>
          <pc:sldMk cId="1701145151" sldId="313"/>
        </pc:sldMkLst>
        <pc:spChg chg="mod">
          <ac:chgData name="Lina Matz" userId="b44fe7fadfbcd47b" providerId="LiveId" clId="{19999745-8DB3-4EEE-ADC2-EFDE43D68F77}" dt="2026-02-22T08:31:03.239" v="4589" actId="20577"/>
          <ac:spMkLst>
            <pc:docMk/>
            <pc:sldMk cId="1701145151" sldId="313"/>
            <ac:spMk id="4" creationId="{905EF110-ABF3-F8EC-9981-25E16D7A25B1}"/>
          </ac:spMkLst>
        </pc:spChg>
        <pc:spChg chg="mod">
          <ac:chgData name="Lina Matz" userId="b44fe7fadfbcd47b" providerId="LiveId" clId="{19999745-8DB3-4EEE-ADC2-EFDE43D68F77}" dt="2026-02-21T10:23:50.764" v="2076" actId="113"/>
          <ac:spMkLst>
            <pc:docMk/>
            <pc:sldMk cId="1701145151" sldId="313"/>
            <ac:spMk id="6" creationId="{9367213C-5D90-BE2F-F684-7F6451F4FF4E}"/>
          </ac:spMkLst>
        </pc:spChg>
      </pc:sldChg>
      <pc:sldChg chg="addSp delSp modSp mod ord modClrScheme chgLayout">
        <pc:chgData name="Lina Matz" userId="b44fe7fadfbcd47b" providerId="LiveId" clId="{19999745-8DB3-4EEE-ADC2-EFDE43D68F77}" dt="2026-02-22T08:29:38.764" v="4557" actId="255"/>
        <pc:sldMkLst>
          <pc:docMk/>
          <pc:sldMk cId="2283289381" sldId="314"/>
        </pc:sldMkLst>
        <pc:spChg chg="mod">
          <ac:chgData name="Lina Matz" userId="b44fe7fadfbcd47b" providerId="LiveId" clId="{19999745-8DB3-4EEE-ADC2-EFDE43D68F77}" dt="2026-02-21T10:01:01.801" v="1564" actId="26606"/>
          <ac:spMkLst>
            <pc:docMk/>
            <pc:sldMk cId="2283289381" sldId="314"/>
            <ac:spMk id="7" creationId="{0F008F08-498F-3DD8-E3C0-F4F1A02C72CA}"/>
          </ac:spMkLst>
        </pc:spChg>
        <pc:spChg chg="mod">
          <ac:chgData name="Lina Matz" userId="b44fe7fadfbcd47b" providerId="LiveId" clId="{19999745-8DB3-4EEE-ADC2-EFDE43D68F77}" dt="2026-02-22T08:29:38.764" v="4557" actId="255"/>
          <ac:spMkLst>
            <pc:docMk/>
            <pc:sldMk cId="2283289381" sldId="314"/>
            <ac:spMk id="1031" creationId="{8FDB50AE-CA43-6C7E-5F64-F70D4EB3A373}"/>
          </ac:spMkLst>
        </pc:spChg>
        <pc:spChg chg="mod">
          <ac:chgData name="Lina Matz" userId="b44fe7fadfbcd47b" providerId="LiveId" clId="{19999745-8DB3-4EEE-ADC2-EFDE43D68F77}" dt="2026-02-22T07:22:11.080" v="2859" actId="20577"/>
          <ac:spMkLst>
            <pc:docMk/>
            <pc:sldMk cId="2283289381" sldId="314"/>
            <ac:spMk id="1033" creationId="{C9AC84BB-D67D-620B-1B10-D7C4EAD25975}"/>
          </ac:spMkLst>
        </pc:spChg>
        <pc:picChg chg="add mod ord">
          <ac:chgData name="Lina Matz" userId="b44fe7fadfbcd47b" providerId="LiveId" clId="{19999745-8DB3-4EEE-ADC2-EFDE43D68F77}" dt="2026-02-21T10:01:01.801" v="1564" actId="26606"/>
          <ac:picMkLst>
            <pc:docMk/>
            <pc:sldMk cId="2283289381" sldId="314"/>
            <ac:picMk id="9" creationId="{D6AE9A19-1D8C-CF3D-3334-29198D397E23}"/>
          </ac:picMkLst>
        </pc:picChg>
      </pc:sldChg>
      <pc:sldChg chg="addSp delSp modSp mod ord">
        <pc:chgData name="Lina Matz" userId="b44fe7fadfbcd47b" providerId="LiveId" clId="{19999745-8DB3-4EEE-ADC2-EFDE43D68F77}" dt="2026-02-22T09:40:13.022" v="7297" actId="207"/>
        <pc:sldMkLst>
          <pc:docMk/>
          <pc:sldMk cId="73184473" sldId="315"/>
        </pc:sldMkLst>
        <pc:spChg chg="mod">
          <ac:chgData name="Lina Matz" userId="b44fe7fadfbcd47b" providerId="LiveId" clId="{19999745-8DB3-4EEE-ADC2-EFDE43D68F77}" dt="2026-02-22T09:40:13.022" v="7297" actId="207"/>
          <ac:spMkLst>
            <pc:docMk/>
            <pc:sldMk cId="73184473" sldId="315"/>
            <ac:spMk id="4" creationId="{604C6577-0EC9-E3D0-9D2C-2DF6E26CB110}"/>
          </ac:spMkLst>
        </pc:spChg>
        <pc:spChg chg="mod">
          <ac:chgData name="Lina Matz" userId="b44fe7fadfbcd47b" providerId="LiveId" clId="{19999745-8DB3-4EEE-ADC2-EFDE43D68F77}" dt="2026-02-21T07:43:46.228" v="337" actId="20577"/>
          <ac:spMkLst>
            <pc:docMk/>
            <pc:sldMk cId="73184473" sldId="315"/>
            <ac:spMk id="6" creationId="{0DB2ED4A-157F-1E0A-8FEF-B99254D933C5}"/>
          </ac:spMkLst>
        </pc:spChg>
        <pc:picChg chg="add del">
          <ac:chgData name="Lina Matz" userId="b44fe7fadfbcd47b" providerId="LiveId" clId="{19999745-8DB3-4EEE-ADC2-EFDE43D68F77}" dt="2026-02-21T10:15:58.922" v="1584" actId="478"/>
          <ac:picMkLst>
            <pc:docMk/>
            <pc:sldMk cId="73184473" sldId="315"/>
            <ac:picMk id="24" creationId="{F4C01F54-53E9-0B79-AC67-0CD21143BDA8}"/>
          </ac:picMkLst>
        </pc:picChg>
      </pc:sldChg>
      <pc:sldChg chg="modSp add mod ord">
        <pc:chgData name="Lina Matz" userId="b44fe7fadfbcd47b" providerId="LiveId" clId="{19999745-8DB3-4EEE-ADC2-EFDE43D68F77}" dt="2026-02-22T08:49:48.612" v="4847" actId="20577"/>
        <pc:sldMkLst>
          <pc:docMk/>
          <pc:sldMk cId="367041257" sldId="316"/>
        </pc:sldMkLst>
        <pc:spChg chg="mod">
          <ac:chgData name="Lina Matz" userId="b44fe7fadfbcd47b" providerId="LiveId" clId="{19999745-8DB3-4EEE-ADC2-EFDE43D68F77}" dt="2026-02-22T08:49:48.612" v="4847" actId="20577"/>
          <ac:spMkLst>
            <pc:docMk/>
            <pc:sldMk cId="367041257" sldId="316"/>
            <ac:spMk id="22" creationId="{CBC53834-476C-33EE-466E-1EC105A7BC93}"/>
          </ac:spMkLst>
        </pc:spChg>
      </pc:sldChg>
      <pc:sldChg chg="new del">
        <pc:chgData name="Lina Matz" userId="b44fe7fadfbcd47b" providerId="LiveId" clId="{19999745-8DB3-4EEE-ADC2-EFDE43D68F77}" dt="2026-02-22T07:05:20.725" v="2604" actId="680"/>
        <pc:sldMkLst>
          <pc:docMk/>
          <pc:sldMk cId="3617677710" sldId="317"/>
        </pc:sldMkLst>
      </pc:sldChg>
      <pc:sldChg chg="modSp add mod">
        <pc:chgData name="Lina Matz" userId="b44fe7fadfbcd47b" providerId="LiveId" clId="{19999745-8DB3-4EEE-ADC2-EFDE43D68F77}" dt="2026-02-22T08:31:19.622" v="4590" actId="207"/>
        <pc:sldMkLst>
          <pc:docMk/>
          <pc:sldMk cId="4164290588" sldId="317"/>
        </pc:sldMkLst>
        <pc:spChg chg="mod">
          <ac:chgData name="Lina Matz" userId="b44fe7fadfbcd47b" providerId="LiveId" clId="{19999745-8DB3-4EEE-ADC2-EFDE43D68F77}" dt="2026-02-22T08:31:19.622" v="4590" actId="207"/>
          <ac:spMkLst>
            <pc:docMk/>
            <pc:sldMk cId="4164290588" sldId="317"/>
            <ac:spMk id="4" creationId="{620FA648-F1D6-5AF3-66CA-A1A95DE747EA}"/>
          </ac:spMkLst>
        </pc:spChg>
        <pc:spChg chg="mod">
          <ac:chgData name="Lina Matz" userId="b44fe7fadfbcd47b" providerId="LiveId" clId="{19999745-8DB3-4EEE-ADC2-EFDE43D68F77}" dt="2026-02-22T07:20:39.064" v="2854" actId="255"/>
          <ac:spMkLst>
            <pc:docMk/>
            <pc:sldMk cId="4164290588" sldId="317"/>
            <ac:spMk id="6" creationId="{A4EC31B0-AE8F-3701-EC59-62E8ED9A6B0D}"/>
          </ac:spMkLst>
        </pc:spChg>
      </pc:sldChg>
      <pc:sldChg chg="modSp add mod">
        <pc:chgData name="Lina Matz" userId="b44fe7fadfbcd47b" providerId="LiveId" clId="{19999745-8DB3-4EEE-ADC2-EFDE43D68F77}" dt="2026-02-22T08:54:59.526" v="5018" actId="20577"/>
        <pc:sldMkLst>
          <pc:docMk/>
          <pc:sldMk cId="366766580" sldId="318"/>
        </pc:sldMkLst>
        <pc:spChg chg="mod">
          <ac:chgData name="Lina Matz" userId="b44fe7fadfbcd47b" providerId="LiveId" clId="{19999745-8DB3-4EEE-ADC2-EFDE43D68F77}" dt="2026-02-22T08:31:31.756" v="4591" actId="207"/>
          <ac:spMkLst>
            <pc:docMk/>
            <pc:sldMk cId="366766580" sldId="318"/>
            <ac:spMk id="4" creationId="{A714E018-F26F-3F9C-55A0-0FB26F56E8E8}"/>
          </ac:spMkLst>
        </pc:spChg>
        <pc:spChg chg="mod">
          <ac:chgData name="Lina Matz" userId="b44fe7fadfbcd47b" providerId="LiveId" clId="{19999745-8DB3-4EEE-ADC2-EFDE43D68F77}" dt="2026-02-22T08:54:59.526" v="5018" actId="20577"/>
          <ac:spMkLst>
            <pc:docMk/>
            <pc:sldMk cId="366766580" sldId="318"/>
            <ac:spMk id="6" creationId="{2D0BABAB-E3C6-340A-46AA-3D1B360BC573}"/>
          </ac:spMkLst>
        </pc:spChg>
      </pc:sldChg>
      <pc:sldChg chg="addSp delSp modSp add mod">
        <pc:chgData name="Lina Matz" userId="b44fe7fadfbcd47b" providerId="LiveId" clId="{19999745-8DB3-4EEE-ADC2-EFDE43D68F77}" dt="2026-02-22T09:40:25.135" v="7298" actId="207"/>
        <pc:sldMkLst>
          <pc:docMk/>
          <pc:sldMk cId="2878314920" sldId="319"/>
        </pc:sldMkLst>
        <pc:spChg chg="mod">
          <ac:chgData name="Lina Matz" userId="b44fe7fadfbcd47b" providerId="LiveId" clId="{19999745-8DB3-4EEE-ADC2-EFDE43D68F77}" dt="2026-02-22T09:40:25.135" v="7298" actId="207"/>
          <ac:spMkLst>
            <pc:docMk/>
            <pc:sldMk cId="2878314920" sldId="319"/>
            <ac:spMk id="4" creationId="{0D5FEC7F-5E71-4D44-A876-55A56641BCA9}"/>
          </ac:spMkLst>
        </pc:spChg>
        <pc:spChg chg="mod">
          <ac:chgData name="Lina Matz" userId="b44fe7fadfbcd47b" providerId="LiveId" clId="{19999745-8DB3-4EEE-ADC2-EFDE43D68F77}" dt="2026-02-22T09:18:57.834" v="6840" actId="1076"/>
          <ac:spMkLst>
            <pc:docMk/>
            <pc:sldMk cId="2878314920" sldId="319"/>
            <ac:spMk id="6" creationId="{CC2CB18B-9792-ECDC-F3F3-BE9E94F54F5F}"/>
          </ac:spMkLst>
        </pc:spChg>
        <pc:graphicFrameChg chg="add del">
          <ac:chgData name="Lina Matz" userId="b44fe7fadfbcd47b" providerId="LiveId" clId="{19999745-8DB3-4EEE-ADC2-EFDE43D68F77}" dt="2026-02-22T09:03:17.948" v="5897" actId="3680"/>
          <ac:graphicFrameMkLst>
            <pc:docMk/>
            <pc:sldMk cId="2878314920" sldId="319"/>
            <ac:graphicFrameMk id="2" creationId="{B4C0F5D8-C768-FE3B-2581-EEB21AAF8E2B}"/>
          </ac:graphicFrameMkLst>
        </pc:graphicFrameChg>
        <pc:graphicFrameChg chg="add mod modGraphic">
          <ac:chgData name="Lina Matz" userId="b44fe7fadfbcd47b" providerId="LiveId" clId="{19999745-8DB3-4EEE-ADC2-EFDE43D68F77}" dt="2026-02-22T09:18:47.131" v="6839" actId="1076"/>
          <ac:graphicFrameMkLst>
            <pc:docMk/>
            <pc:sldMk cId="2878314920" sldId="319"/>
            <ac:graphicFrameMk id="3" creationId="{7D046C0C-9A92-DD74-A8F9-6703A0E17D0A}"/>
          </ac:graphicFrameMkLst>
        </pc:graphicFrameChg>
      </pc:sldChg>
      <pc:sldChg chg="add del">
        <pc:chgData name="Lina Matz" userId="b44fe7fadfbcd47b" providerId="LiveId" clId="{19999745-8DB3-4EEE-ADC2-EFDE43D68F77}" dt="2026-02-22T08:53:59.876" v="5014" actId="47"/>
        <pc:sldMkLst>
          <pc:docMk/>
          <pc:sldMk cId="3652448587" sldId="319"/>
        </pc:sldMkLst>
      </pc:sldChg>
      <pc:sldChg chg="modSp add mod ord">
        <pc:chgData name="Lina Matz" userId="b44fe7fadfbcd47b" providerId="LiveId" clId="{19999745-8DB3-4EEE-ADC2-EFDE43D68F77}" dt="2026-02-22T09:40:36.126" v="7299" actId="207"/>
        <pc:sldMkLst>
          <pc:docMk/>
          <pc:sldMk cId="1961307234" sldId="320"/>
        </pc:sldMkLst>
        <pc:spChg chg="mod">
          <ac:chgData name="Lina Matz" userId="b44fe7fadfbcd47b" providerId="LiveId" clId="{19999745-8DB3-4EEE-ADC2-EFDE43D68F77}" dt="2026-02-22T09:40:36.126" v="7299" actId="207"/>
          <ac:spMkLst>
            <pc:docMk/>
            <pc:sldMk cId="1961307234" sldId="320"/>
            <ac:spMk id="4" creationId="{825E1817-F634-A93E-207D-779C2C6DD369}"/>
          </ac:spMkLst>
        </pc:spChg>
        <pc:spChg chg="mod">
          <ac:chgData name="Lina Matz" userId="b44fe7fadfbcd47b" providerId="LiveId" clId="{19999745-8DB3-4EEE-ADC2-EFDE43D68F77}" dt="2026-02-22T09:26:46.342" v="7285" actId="20577"/>
          <ac:spMkLst>
            <pc:docMk/>
            <pc:sldMk cId="1961307234" sldId="320"/>
            <ac:spMk id="6" creationId="{5EEA3F7C-B509-653F-84F9-C841A704F880}"/>
          </ac:spMkLst>
        </pc:spChg>
      </pc:sldChg>
      <pc:sldChg chg="new del">
        <pc:chgData name="Lina Matz" userId="b44fe7fadfbcd47b" providerId="LiveId" clId="{19999745-8DB3-4EEE-ADC2-EFDE43D68F77}" dt="2026-02-22T09:17:40.624" v="6833" actId="680"/>
        <pc:sldMkLst>
          <pc:docMk/>
          <pc:sldMk cId="2704508656" sldId="320"/>
        </pc:sldMkLst>
      </pc:sldChg>
      <pc:sldChg chg="add ord">
        <pc:chgData name="Lina Matz" userId="b44fe7fadfbcd47b" providerId="LiveId" clId="{19999745-8DB3-4EEE-ADC2-EFDE43D68F77}" dt="2026-02-22T09:39:16.668" v="7296"/>
        <pc:sldMkLst>
          <pc:docMk/>
          <pc:sldMk cId="4283758715"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1182D9F-DCC3-4BF5-B307-0539C1CD21C4}" type="datetime1">
              <a:rPr lang="da-DK" smtClean="0"/>
              <a:t>22-02-2026</a:t>
            </a:fld>
            <a:endParaRPr lang="da-DK" dirty="0"/>
          </a:p>
        </p:txBody>
      </p:sp>
      <p:sp>
        <p:nvSpPr>
          <p:cNvPr id="4" name="Pladsholder til sidefod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F75FB2-D12E-4669-8522-D3E2C7E6DC97}" type="slidenum">
              <a:rPr lang="da-DK" smtClean="0"/>
              <a:t>‹nr.›</a:t>
            </a:fld>
            <a:endParaRPr lang="da-DK"/>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D0C8C-CCCB-46D3-970C-7EEAC6F34037}" type="datetime1">
              <a:rPr lang="da-DK" smtClean="0"/>
              <a:pPr/>
              <a:t>21-02-2026</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18E0B9-48E4-499D-93B2-B07D00395BAC}" type="slidenum">
              <a:rPr lang="da-DK" noProof="0" smtClean="0"/>
              <a:t>‹nr.›</a:t>
            </a:fld>
            <a:endParaRPr lang="da-DK" noProof="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pPr rtl="0"/>
            <a:fld id="{8D18E0B9-48E4-499D-93B2-B07D00395BAC}" type="slidenum">
              <a:rPr lang="da-DK" smtClean="0"/>
              <a:t>1</a:t>
            </a:fld>
            <a:endParaRPr lang="da-DK"/>
          </a:p>
        </p:txBody>
      </p:sp>
    </p:spTree>
    <p:extLst>
      <p:ext uri="{BB962C8B-B14F-4D97-AF65-F5344CB8AC3E}">
        <p14:creationId xmlns:p14="http://schemas.microsoft.com/office/powerpoint/2010/main" val="285533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1DBD4-7125-86F4-6F00-711565E3BB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A3A4D7C-A8B8-C603-BA86-20BDB6B92DC2}"/>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123B23C0-EAEA-99CF-C0D2-0D7CD38A710D}"/>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CABC2712-E946-6E47-5F39-75E88E079AF3}"/>
              </a:ext>
            </a:extLst>
          </p:cNvPr>
          <p:cNvSpPr>
            <a:spLocks noGrp="1"/>
          </p:cNvSpPr>
          <p:nvPr>
            <p:ph type="sldNum" sz="quarter" idx="5"/>
          </p:nvPr>
        </p:nvSpPr>
        <p:spPr/>
        <p:txBody>
          <a:bodyPr/>
          <a:lstStyle/>
          <a:p>
            <a:pPr rtl="0"/>
            <a:fld id="{8D18E0B9-48E4-499D-93B2-B07D00395BAC}" type="slidenum">
              <a:rPr lang="da-DK" smtClean="0"/>
              <a:t>11</a:t>
            </a:fld>
            <a:endParaRPr lang="da-DK"/>
          </a:p>
        </p:txBody>
      </p:sp>
    </p:spTree>
    <p:extLst>
      <p:ext uri="{BB962C8B-B14F-4D97-AF65-F5344CB8AC3E}">
        <p14:creationId xmlns:p14="http://schemas.microsoft.com/office/powerpoint/2010/main" val="1806099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A1E7-1CB8-4AB2-6776-E956AC7A594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48A763E-3CF4-E889-0F00-C0DA310ABA05}"/>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A222D781-3B25-8D5C-86D2-C7C28B498090}"/>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28786775-26A4-C3B9-15CA-8DB4C22819CD}"/>
              </a:ext>
            </a:extLst>
          </p:cNvPr>
          <p:cNvSpPr>
            <a:spLocks noGrp="1"/>
          </p:cNvSpPr>
          <p:nvPr>
            <p:ph type="sldNum" sz="quarter" idx="5"/>
          </p:nvPr>
        </p:nvSpPr>
        <p:spPr/>
        <p:txBody>
          <a:bodyPr/>
          <a:lstStyle/>
          <a:p>
            <a:pPr rtl="0"/>
            <a:fld id="{8D18E0B9-48E4-499D-93B2-B07D00395BAC}" type="slidenum">
              <a:rPr lang="da-DK" smtClean="0"/>
              <a:t>12</a:t>
            </a:fld>
            <a:endParaRPr lang="da-DK"/>
          </a:p>
        </p:txBody>
      </p:sp>
    </p:spTree>
    <p:extLst>
      <p:ext uri="{BB962C8B-B14F-4D97-AF65-F5344CB8AC3E}">
        <p14:creationId xmlns:p14="http://schemas.microsoft.com/office/powerpoint/2010/main" val="377553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B93D-16FF-609A-6476-04594D81E91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557CBB3-A336-6BA0-0DDE-CFBD58F32DCC}"/>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251A3B75-6288-752A-2603-8633E8FB5975}"/>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A2D2CB46-30AE-D1FD-67C1-B0F5E7CED0D0}"/>
              </a:ext>
            </a:extLst>
          </p:cNvPr>
          <p:cNvSpPr>
            <a:spLocks noGrp="1"/>
          </p:cNvSpPr>
          <p:nvPr>
            <p:ph type="sldNum" sz="quarter" idx="5"/>
          </p:nvPr>
        </p:nvSpPr>
        <p:spPr/>
        <p:txBody>
          <a:bodyPr/>
          <a:lstStyle/>
          <a:p>
            <a:pPr rtl="0"/>
            <a:fld id="{8D18E0B9-48E4-499D-93B2-B07D00395BAC}" type="slidenum">
              <a:rPr lang="da-DK" smtClean="0"/>
              <a:t>13</a:t>
            </a:fld>
            <a:endParaRPr lang="da-DK"/>
          </a:p>
        </p:txBody>
      </p:sp>
    </p:spTree>
    <p:extLst>
      <p:ext uri="{BB962C8B-B14F-4D97-AF65-F5344CB8AC3E}">
        <p14:creationId xmlns:p14="http://schemas.microsoft.com/office/powerpoint/2010/main" val="348992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83F3-ADAA-FD38-DAB2-0FAED1ECF65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5BF1ECD-140A-17D7-2DEB-1BA127BD1E71}"/>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F4CF1B47-F4B8-1C3A-0016-BFA3E7B7F7DE}"/>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838B5029-8FC5-3CCF-45FA-3A21DF9DE17F}"/>
              </a:ext>
            </a:extLst>
          </p:cNvPr>
          <p:cNvSpPr>
            <a:spLocks noGrp="1"/>
          </p:cNvSpPr>
          <p:nvPr>
            <p:ph type="sldNum" sz="quarter" idx="5"/>
          </p:nvPr>
        </p:nvSpPr>
        <p:spPr/>
        <p:txBody>
          <a:bodyPr/>
          <a:lstStyle/>
          <a:p>
            <a:pPr rtl="0"/>
            <a:fld id="{8D18E0B9-48E4-499D-93B2-B07D00395BAC}" type="slidenum">
              <a:rPr lang="da-DK" smtClean="0"/>
              <a:t>14</a:t>
            </a:fld>
            <a:endParaRPr lang="da-DK"/>
          </a:p>
        </p:txBody>
      </p:sp>
    </p:spTree>
    <p:extLst>
      <p:ext uri="{BB962C8B-B14F-4D97-AF65-F5344CB8AC3E}">
        <p14:creationId xmlns:p14="http://schemas.microsoft.com/office/powerpoint/2010/main" val="299837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DA589-3A2E-9AEE-B226-53C5E52ADCF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77354F1-B150-0894-D442-BA6C7B61A27B}"/>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2AE304C5-3E1C-DD5C-2220-196B0557587B}"/>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43677F25-E7F9-D31F-3B1A-BB8EA1D189C6}"/>
              </a:ext>
            </a:extLst>
          </p:cNvPr>
          <p:cNvSpPr>
            <a:spLocks noGrp="1"/>
          </p:cNvSpPr>
          <p:nvPr>
            <p:ph type="sldNum" sz="quarter" idx="5"/>
          </p:nvPr>
        </p:nvSpPr>
        <p:spPr/>
        <p:txBody>
          <a:bodyPr/>
          <a:lstStyle/>
          <a:p>
            <a:pPr rtl="0"/>
            <a:fld id="{8D18E0B9-48E4-499D-93B2-B07D00395BAC}" type="slidenum">
              <a:rPr lang="da-DK" smtClean="0"/>
              <a:t>15</a:t>
            </a:fld>
            <a:endParaRPr lang="da-DK"/>
          </a:p>
        </p:txBody>
      </p:sp>
    </p:spTree>
    <p:extLst>
      <p:ext uri="{BB962C8B-B14F-4D97-AF65-F5344CB8AC3E}">
        <p14:creationId xmlns:p14="http://schemas.microsoft.com/office/powerpoint/2010/main" val="133168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pPr rtl="0"/>
            <a:fld id="{8D18E0B9-48E4-499D-93B2-B07D00395BAC}" type="slidenum">
              <a:rPr lang="da-DK" smtClean="0"/>
              <a:t>16</a:t>
            </a:fld>
            <a:endParaRPr lang="da-DK"/>
          </a:p>
        </p:txBody>
      </p:sp>
    </p:spTree>
    <p:extLst>
      <p:ext uri="{BB962C8B-B14F-4D97-AF65-F5344CB8AC3E}">
        <p14:creationId xmlns:p14="http://schemas.microsoft.com/office/powerpoint/2010/main" val="423044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pPr rtl="0"/>
            <a:fld id="{8D18E0B9-48E4-499D-93B2-B07D00395BAC}" type="slidenum">
              <a:rPr lang="da-DK" smtClean="0"/>
              <a:t>2</a:t>
            </a:fld>
            <a:endParaRPr lang="da-DK"/>
          </a:p>
        </p:txBody>
      </p:sp>
    </p:spTree>
    <p:extLst>
      <p:ext uri="{BB962C8B-B14F-4D97-AF65-F5344CB8AC3E}">
        <p14:creationId xmlns:p14="http://schemas.microsoft.com/office/powerpoint/2010/main" val="311418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pPr rtl="0"/>
            <a:fld id="{8D18E0B9-48E4-499D-93B2-B07D00395BAC}" type="slidenum">
              <a:rPr lang="da-DK" smtClean="0"/>
              <a:t>3</a:t>
            </a:fld>
            <a:endParaRPr lang="da-DK"/>
          </a:p>
        </p:txBody>
      </p:sp>
    </p:spTree>
    <p:extLst>
      <p:ext uri="{BB962C8B-B14F-4D97-AF65-F5344CB8AC3E}">
        <p14:creationId xmlns:p14="http://schemas.microsoft.com/office/powerpoint/2010/main" val="292073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pPr eaLnBrk="1" hangingPunct="1"/>
            <a:endParaRPr lang="da-DK" sz="1200" b="1" dirty="0"/>
          </a:p>
          <a:p>
            <a:pPr eaLnBrk="1" hangingPunct="1"/>
            <a:endParaRPr lang="da-DK" sz="1200" b="1" dirty="0"/>
          </a:p>
          <a:p>
            <a:pPr eaLnBrk="1" hangingPunct="1"/>
            <a:r>
              <a:rPr lang="da-DK" sz="1200" b="1" dirty="0">
                <a:solidFill>
                  <a:srgbClr val="C00000"/>
                </a:solidFill>
              </a:rPr>
              <a:t>Instruktion:</a:t>
            </a:r>
          </a:p>
          <a:p>
            <a:pPr eaLnBrk="1" hangingPunct="1"/>
            <a:r>
              <a:rPr lang="da-DK" sz="1200" b="1" dirty="0">
                <a:solidFill>
                  <a:srgbClr val="C00000"/>
                </a:solidFill>
              </a:rPr>
              <a:t>Øvelse med ny partner</a:t>
            </a:r>
          </a:p>
          <a:p>
            <a:pPr eaLnBrk="1" hangingPunct="1"/>
            <a:r>
              <a:rPr lang="da-DK" sz="1200" b="1" baseline="0" dirty="0">
                <a:solidFill>
                  <a:srgbClr val="C00000"/>
                </a:solidFill>
              </a:rPr>
              <a:t>Giv et eksempel som instruktion.</a:t>
            </a:r>
            <a:endParaRPr lang="da-DK" sz="1200" b="1" dirty="0">
              <a:solidFill>
                <a:srgbClr val="C00000"/>
              </a:solidFill>
            </a:endParaRPr>
          </a:p>
          <a:p>
            <a:pPr marL="228600" indent="-228600" eaLnBrk="1" hangingPunct="1">
              <a:buAutoNum type="arabicPeriod"/>
            </a:pPr>
            <a:r>
              <a:rPr lang="da-DK" sz="1200" b="1" baseline="0" dirty="0">
                <a:solidFill>
                  <a:srgbClr val="C00000"/>
                </a:solidFill>
              </a:rPr>
              <a:t>Lad deltagerne tegne hver deres kurve</a:t>
            </a:r>
          </a:p>
          <a:p>
            <a:pPr marL="228600" indent="-228600" eaLnBrk="1" hangingPunct="1">
              <a:buAutoNum type="arabicPeriod"/>
            </a:pPr>
            <a:r>
              <a:rPr lang="da-DK" sz="1200" b="1" baseline="0" dirty="0">
                <a:solidFill>
                  <a:srgbClr val="C00000"/>
                </a:solidFill>
              </a:rPr>
              <a:t>Bed dem se på højdepukterne og lad dem refleterer over, hvad der karakteriserer de situationen, hvor de følte stor arbejdsglæde- er der nogle lighedspunkter mellem de forskellige situationer?</a:t>
            </a:r>
          </a:p>
          <a:p>
            <a:pPr marL="228600" indent="-228600" eaLnBrk="1" hangingPunct="1">
              <a:buAutoNum type="arabicPeriod"/>
            </a:pPr>
            <a:r>
              <a:rPr lang="da-DK" sz="1200" b="1" baseline="0" dirty="0">
                <a:solidFill>
                  <a:srgbClr val="C00000"/>
                </a:solidFill>
              </a:rPr>
              <a:t>Lad dem udveksle erfaringer to og to. 5 min til hver.</a:t>
            </a:r>
          </a:p>
          <a:p>
            <a:pPr marL="228600" indent="-228600" eaLnBrk="1" hangingPunct="1">
              <a:buAutoNum type="arabicPeriod"/>
            </a:pPr>
            <a:endParaRPr lang="da-DK" sz="1200" b="1" dirty="0">
              <a:solidFill>
                <a:srgbClr val="C00000"/>
              </a:solidFill>
            </a:endParaRPr>
          </a:p>
          <a:p>
            <a:pPr eaLnBrk="1" hangingPunct="1"/>
            <a:endParaRPr lang="da-DK" sz="1200" b="1" dirty="0">
              <a:solidFill>
                <a:srgbClr val="C00000"/>
              </a:solidFill>
            </a:endParaRPr>
          </a:p>
          <a:p>
            <a:pPr eaLnBrk="1" hangingPunct="1"/>
            <a:endParaRPr lang="da-DK" sz="1200" b="1" dirty="0">
              <a:solidFill>
                <a:srgbClr val="C00000"/>
              </a:solidFill>
            </a:endParaRPr>
          </a:p>
          <a:p>
            <a:pPr eaLnBrk="1" hangingPunct="1"/>
            <a:r>
              <a:rPr lang="da-DK" sz="1200" b="1" dirty="0">
                <a:solidFill>
                  <a:srgbClr val="C00000"/>
                </a:solidFill>
              </a:rPr>
              <a:t>Brug 5 min. På at tegne forløbet.</a:t>
            </a:r>
          </a:p>
          <a:p>
            <a:pPr eaLnBrk="1" hangingPunct="1"/>
            <a:endParaRPr lang="da-DK" sz="1200" b="1" dirty="0">
              <a:solidFill>
                <a:srgbClr val="C00000"/>
              </a:solidFill>
            </a:endParaRPr>
          </a:p>
          <a:p>
            <a:pPr eaLnBrk="1" hangingPunct="1"/>
            <a:r>
              <a:rPr lang="da-DK" sz="1200" b="1" dirty="0">
                <a:solidFill>
                  <a:srgbClr val="C00000"/>
                </a:solidFill>
              </a:rPr>
              <a:t>Forklar din tegning til sin sidemand </a:t>
            </a:r>
          </a:p>
          <a:p>
            <a:pPr eaLnBrk="1" hangingPunct="1"/>
            <a:r>
              <a:rPr lang="da-DK" sz="1200" b="1" dirty="0">
                <a:solidFill>
                  <a:srgbClr val="C00000"/>
                </a:solidFill>
              </a:rPr>
              <a:t>Og byt roller</a:t>
            </a:r>
          </a:p>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9C265-1B83-4E5B-A719-EE557BDAB3BE}"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60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100">
                <a:solidFill>
                  <a:schemeClr val="tx2"/>
                </a:solidFill>
                <a:latin typeface="Cambria" pitchFamily="18" charset="0"/>
              </a:defRPr>
            </a:lvl1pPr>
            <a:lvl2pPr marL="742950" indent="-285750" eaLnBrk="0" hangingPunct="0">
              <a:defRPr sz="2100">
                <a:solidFill>
                  <a:schemeClr val="tx2"/>
                </a:solidFill>
                <a:latin typeface="Cambria" pitchFamily="18" charset="0"/>
              </a:defRPr>
            </a:lvl2pPr>
            <a:lvl3pPr marL="1143000" indent="-228600" eaLnBrk="0" hangingPunct="0">
              <a:defRPr sz="2100">
                <a:solidFill>
                  <a:schemeClr val="tx2"/>
                </a:solidFill>
                <a:latin typeface="Cambria" pitchFamily="18" charset="0"/>
              </a:defRPr>
            </a:lvl3pPr>
            <a:lvl4pPr marL="1600200" indent="-228600" eaLnBrk="0" hangingPunct="0">
              <a:defRPr sz="2100">
                <a:solidFill>
                  <a:schemeClr val="tx2"/>
                </a:solidFill>
                <a:latin typeface="Cambria" pitchFamily="18" charset="0"/>
              </a:defRPr>
            </a:lvl4pPr>
            <a:lvl5pPr marL="2057400" indent="-228600" eaLnBrk="0" hangingPunct="0">
              <a:defRPr sz="2100">
                <a:solidFill>
                  <a:schemeClr val="tx2"/>
                </a:solidFill>
                <a:latin typeface="Cambria" pitchFamily="18" charset="0"/>
              </a:defRPr>
            </a:lvl5pPr>
            <a:lvl6pPr marL="2514600" indent="-228600" eaLnBrk="0" fontAlgn="base" hangingPunct="0">
              <a:spcBef>
                <a:spcPct val="0"/>
              </a:spcBef>
              <a:spcAft>
                <a:spcPct val="0"/>
              </a:spcAft>
              <a:defRPr sz="2100">
                <a:solidFill>
                  <a:schemeClr val="tx2"/>
                </a:solidFill>
                <a:latin typeface="Cambria" pitchFamily="18" charset="0"/>
              </a:defRPr>
            </a:lvl6pPr>
            <a:lvl7pPr marL="2971800" indent="-228600" eaLnBrk="0" fontAlgn="base" hangingPunct="0">
              <a:spcBef>
                <a:spcPct val="0"/>
              </a:spcBef>
              <a:spcAft>
                <a:spcPct val="0"/>
              </a:spcAft>
              <a:defRPr sz="2100">
                <a:solidFill>
                  <a:schemeClr val="tx2"/>
                </a:solidFill>
                <a:latin typeface="Cambria" pitchFamily="18" charset="0"/>
              </a:defRPr>
            </a:lvl7pPr>
            <a:lvl8pPr marL="3429000" indent="-228600" eaLnBrk="0" fontAlgn="base" hangingPunct="0">
              <a:spcBef>
                <a:spcPct val="0"/>
              </a:spcBef>
              <a:spcAft>
                <a:spcPct val="0"/>
              </a:spcAft>
              <a:defRPr sz="2100">
                <a:solidFill>
                  <a:schemeClr val="tx2"/>
                </a:solidFill>
                <a:latin typeface="Cambria" pitchFamily="18" charset="0"/>
              </a:defRPr>
            </a:lvl8pPr>
            <a:lvl9pPr marL="3886200" indent="-228600" eaLnBrk="0" fontAlgn="base" hangingPunct="0">
              <a:spcBef>
                <a:spcPct val="0"/>
              </a:spcBef>
              <a:spcAft>
                <a:spcPct val="0"/>
              </a:spcAft>
              <a:defRPr sz="2100">
                <a:solidFill>
                  <a:schemeClr val="tx2"/>
                </a:solidFill>
                <a:latin typeface="Cambria"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62661F-119B-4A1C-93CD-F259C2762FDF}"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939" name="Rectangle 2"/>
          <p:cNvSpPr>
            <a:spLocks noGrp="1" noRot="1" noChangeAspect="1" noChangeArrowheads="1" noTextEdit="1"/>
          </p:cNvSpPr>
          <p:nvPr>
            <p:ph type="sldImg"/>
          </p:nvPr>
        </p:nvSpPr>
        <p:spPr>
          <a:ln/>
        </p:spPr>
        <p:txBody>
          <a:bodyPr/>
          <a:lstStyle/>
          <a:p>
            <a:endParaRPr lang="da-DK"/>
          </a:p>
        </p:txBody>
      </p:sp>
      <p:sp>
        <p:nvSpPr>
          <p:cNvPr id="39940" name="Rectangle 3"/>
          <p:cNvSpPr>
            <a:spLocks noGrp="1" noChangeArrowheads="1"/>
          </p:cNvSpPr>
          <p:nvPr>
            <p:ph type="body" idx="1"/>
          </p:nvPr>
        </p:nvSpPr>
        <p:spPr>
          <a:xfrm>
            <a:off x="679450" y="4716463"/>
            <a:ext cx="5438775" cy="4465637"/>
          </a:xfrm>
          <a:noFill/>
        </p:spPr>
        <p:txBody>
          <a:bodyPr/>
          <a:lstStyle/>
          <a:p>
            <a:pPr eaLnBrk="1" hangingPunct="1"/>
            <a:r>
              <a:rPr lang="da-DK" sz="1400" b="1" dirty="0"/>
              <a:t>En</a:t>
            </a:r>
            <a:r>
              <a:rPr lang="da-DK" sz="1400" b="1" baseline="0" dirty="0"/>
              <a:t> anden indfaldsvinkel</a:t>
            </a:r>
            <a:endParaRPr lang="da-DK" sz="1400" b="1" dirty="0"/>
          </a:p>
          <a:p>
            <a:pPr eaLnBrk="1" hangingPunct="1"/>
            <a:endParaRPr lang="da-DK" sz="1400" b="1" dirty="0"/>
          </a:p>
          <a:p>
            <a:pPr eaLnBrk="1" hangingPunct="1"/>
            <a:r>
              <a:rPr lang="da-DK" sz="1400" b="1" dirty="0"/>
              <a:t>Eksperten. R</a:t>
            </a:r>
            <a:r>
              <a:rPr lang="da-DK" sz="1400" dirty="0"/>
              <a:t>ettet mod en bestemt form for beskæftigelse. Stor fokus på kernefagligheden i jobbet. </a:t>
            </a:r>
            <a:r>
              <a:rPr lang="da-DK" sz="1400" b="1" u="sng" dirty="0">
                <a:solidFill>
                  <a:srgbClr val="C00000"/>
                </a:solidFill>
              </a:rPr>
              <a:t>De er deres karriere</a:t>
            </a:r>
          </a:p>
          <a:p>
            <a:pPr eaLnBrk="1" hangingPunct="1"/>
            <a:r>
              <a:rPr lang="da-DK" sz="1400" b="1" dirty="0"/>
              <a:t>Hvad driver dem ... Anerkendelse</a:t>
            </a:r>
            <a:r>
              <a:rPr lang="da-DK" sz="1400" dirty="0"/>
              <a:t> for sin ekspertise</a:t>
            </a:r>
          </a:p>
          <a:p>
            <a:pPr eaLnBrk="1" hangingPunct="1"/>
            <a:endParaRPr lang="da-DK" sz="1400" dirty="0"/>
          </a:p>
          <a:p>
            <a:pPr eaLnBrk="1" hangingPunct="1"/>
            <a:r>
              <a:rPr lang="da-DK" sz="1400" b="1" dirty="0"/>
              <a:t>Den lineære. B</a:t>
            </a:r>
            <a:r>
              <a:rPr lang="da-DK" sz="1400" dirty="0"/>
              <a:t>evægelse opad. </a:t>
            </a:r>
            <a:r>
              <a:rPr lang="da-DK" sz="1400" b="1" u="sng" dirty="0">
                <a:solidFill>
                  <a:srgbClr val="C00000"/>
                </a:solidFill>
              </a:rPr>
              <a:t>De gør karriere </a:t>
            </a:r>
          </a:p>
          <a:p>
            <a:pPr eaLnBrk="1" hangingPunct="1"/>
            <a:r>
              <a:rPr lang="da-DK" sz="1400" b="1" dirty="0"/>
              <a:t>Hvad driver dem ... Magt, ansvar, resultater</a:t>
            </a:r>
          </a:p>
          <a:p>
            <a:pPr eaLnBrk="1" hangingPunct="1"/>
            <a:endParaRPr lang="da-DK" sz="1400" b="1" dirty="0"/>
          </a:p>
          <a:p>
            <a:pPr eaLnBrk="1" hangingPunct="1"/>
            <a:r>
              <a:rPr lang="da-DK" sz="1400" b="1" dirty="0"/>
              <a:t>Den udvidende. U</a:t>
            </a:r>
            <a:r>
              <a:rPr lang="da-DK" sz="1400" dirty="0"/>
              <a:t>dvikles gennem en række beskæftigelsesområder. Hvert nyt valg bygger oven på tidligere valg. </a:t>
            </a:r>
            <a:r>
              <a:rPr lang="da-DK" sz="1400" b="1" u="sng" dirty="0">
                <a:solidFill>
                  <a:srgbClr val="C00000"/>
                </a:solidFill>
              </a:rPr>
              <a:t>De opdager deres karriere</a:t>
            </a:r>
          </a:p>
          <a:p>
            <a:pPr eaLnBrk="1" hangingPunct="1"/>
            <a:r>
              <a:rPr lang="da-DK" sz="1400" b="1" dirty="0"/>
              <a:t>Hvad driver dem ... </a:t>
            </a:r>
            <a:r>
              <a:rPr lang="da-DK" sz="1400" dirty="0"/>
              <a:t>Personlig udvikling. Nysgerrighed efter viden.</a:t>
            </a:r>
          </a:p>
          <a:p>
            <a:pPr eaLnBrk="1" hangingPunct="1"/>
            <a:endParaRPr lang="da-DK" sz="1400" dirty="0"/>
          </a:p>
          <a:p>
            <a:pPr eaLnBrk="1" hangingPunct="1"/>
            <a:r>
              <a:rPr lang="da-DK" sz="1400" b="1" dirty="0"/>
              <a:t>Den episodiske. H</a:t>
            </a:r>
            <a:r>
              <a:rPr lang="da-DK" sz="1400" dirty="0"/>
              <a:t>yppige ændringer i arbejdsområde, organisationer og jobs – typisk i 2-4 års intervaller. </a:t>
            </a:r>
            <a:r>
              <a:rPr lang="da-DK" sz="1400" b="1" dirty="0">
                <a:solidFill>
                  <a:srgbClr val="C00000"/>
                </a:solidFill>
              </a:rPr>
              <a:t>K</a:t>
            </a:r>
            <a:r>
              <a:rPr lang="da-DK" sz="1400" b="1" u="sng" dirty="0">
                <a:solidFill>
                  <a:srgbClr val="C00000"/>
                </a:solidFill>
              </a:rPr>
              <a:t>arriere som en personlig rejse</a:t>
            </a:r>
          </a:p>
          <a:p>
            <a:pPr eaLnBrk="1" hangingPunct="1"/>
            <a:r>
              <a:rPr lang="da-DK" sz="1400" b="1" dirty="0"/>
              <a:t>Hvad driver dem ...</a:t>
            </a:r>
            <a:r>
              <a:rPr lang="da-DK" sz="1400" dirty="0"/>
              <a:t>Forandring. Frihed til at bestemme selv.</a:t>
            </a:r>
          </a:p>
          <a:p>
            <a:pPr eaLnBrk="1" hangingPunct="1"/>
            <a:endParaRPr lang="da-DK" sz="1400" dirty="0"/>
          </a:p>
          <a:p>
            <a:pPr eaLnBrk="1" hangingPunct="1"/>
            <a:endParaRPr lang="da-DK"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FCF8C-146F-A604-B225-55070A64A1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0DD3A6-D8A6-8E72-8F8D-2A49351FA418}"/>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ABE457E0-5B2A-A83C-EE3E-BFAB6CFDCEC2}"/>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89AE15C3-F9E2-E949-EC87-7B4B22DB1150}"/>
              </a:ext>
            </a:extLst>
          </p:cNvPr>
          <p:cNvSpPr>
            <a:spLocks noGrp="1"/>
          </p:cNvSpPr>
          <p:nvPr>
            <p:ph type="sldNum" sz="quarter" idx="5"/>
          </p:nvPr>
        </p:nvSpPr>
        <p:spPr/>
        <p:txBody>
          <a:bodyPr/>
          <a:lstStyle/>
          <a:p>
            <a:pPr rtl="0"/>
            <a:fld id="{8D18E0B9-48E4-499D-93B2-B07D00395BAC}" type="slidenum">
              <a:rPr lang="da-DK" smtClean="0"/>
              <a:t>7</a:t>
            </a:fld>
            <a:endParaRPr lang="da-DK"/>
          </a:p>
        </p:txBody>
      </p:sp>
    </p:spTree>
    <p:extLst>
      <p:ext uri="{BB962C8B-B14F-4D97-AF65-F5344CB8AC3E}">
        <p14:creationId xmlns:p14="http://schemas.microsoft.com/office/powerpoint/2010/main" val="313210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26B3-7504-2B50-8CD9-50BD434B82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6DD930-1EB4-31BB-A528-4B9887F21B5A}"/>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CA60880F-2C9E-CF06-B4F0-5890F1D4FD77}"/>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19F162D7-1FA2-110F-9E1F-AF0FF06E7609}"/>
              </a:ext>
            </a:extLst>
          </p:cNvPr>
          <p:cNvSpPr>
            <a:spLocks noGrp="1"/>
          </p:cNvSpPr>
          <p:nvPr>
            <p:ph type="sldNum" sz="quarter" idx="5"/>
          </p:nvPr>
        </p:nvSpPr>
        <p:spPr/>
        <p:txBody>
          <a:bodyPr/>
          <a:lstStyle/>
          <a:p>
            <a:pPr rtl="0"/>
            <a:fld id="{8D18E0B9-48E4-499D-93B2-B07D00395BAC}" type="slidenum">
              <a:rPr lang="da-DK" smtClean="0"/>
              <a:t>8</a:t>
            </a:fld>
            <a:endParaRPr lang="da-DK"/>
          </a:p>
        </p:txBody>
      </p:sp>
    </p:spTree>
    <p:extLst>
      <p:ext uri="{BB962C8B-B14F-4D97-AF65-F5344CB8AC3E}">
        <p14:creationId xmlns:p14="http://schemas.microsoft.com/office/powerpoint/2010/main" val="182032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A4D1B-AA2C-1A72-66DB-CEB82463D10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0895D2E-61FC-A4FB-B82E-90F0982E14C2}"/>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680D0AF2-DF53-6272-EE90-D08D49C1D169}"/>
              </a:ext>
            </a:extLst>
          </p:cNvPr>
          <p:cNvSpPr>
            <a:spLocks noGrp="1"/>
          </p:cNvSpPr>
          <p:nvPr>
            <p:ph type="body" idx="1"/>
          </p:nvPr>
        </p:nvSpPr>
        <p:spPr/>
        <p:txBody>
          <a:bodyPr/>
          <a:lstStyle/>
          <a:p>
            <a:endParaRPr lang="da-DK" noProof="0" dirty="0"/>
          </a:p>
        </p:txBody>
      </p:sp>
      <p:sp>
        <p:nvSpPr>
          <p:cNvPr id="4" name="Pladsholder til slidenummer 3">
            <a:extLst>
              <a:ext uri="{FF2B5EF4-FFF2-40B4-BE49-F238E27FC236}">
                <a16:creationId xmlns:a16="http://schemas.microsoft.com/office/drawing/2014/main" id="{B2045DFD-E229-49D1-F9C4-932E3C4CB0E4}"/>
              </a:ext>
            </a:extLst>
          </p:cNvPr>
          <p:cNvSpPr>
            <a:spLocks noGrp="1"/>
          </p:cNvSpPr>
          <p:nvPr>
            <p:ph type="sldNum" sz="quarter" idx="5"/>
          </p:nvPr>
        </p:nvSpPr>
        <p:spPr/>
        <p:txBody>
          <a:bodyPr/>
          <a:lstStyle/>
          <a:p>
            <a:pPr rtl="0"/>
            <a:fld id="{8D18E0B9-48E4-499D-93B2-B07D00395BAC}" type="slidenum">
              <a:rPr lang="da-DK" smtClean="0"/>
              <a:t>9</a:t>
            </a:fld>
            <a:endParaRPr lang="da-DK"/>
          </a:p>
        </p:txBody>
      </p:sp>
    </p:spTree>
    <p:extLst>
      <p:ext uri="{BB962C8B-B14F-4D97-AF65-F5344CB8AC3E}">
        <p14:creationId xmlns:p14="http://schemas.microsoft.com/office/powerpoint/2010/main" val="45148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pPr rtl="0"/>
            <a:fld id="{8D18E0B9-48E4-499D-93B2-B07D00395BAC}" type="slidenum">
              <a:rPr lang="da-DK" smtClean="0"/>
              <a:t>10</a:t>
            </a:fld>
            <a:endParaRPr lang="da-DK"/>
          </a:p>
        </p:txBody>
      </p:sp>
    </p:spTree>
    <p:extLst>
      <p:ext uri="{BB962C8B-B14F-4D97-AF65-F5344CB8AC3E}">
        <p14:creationId xmlns:p14="http://schemas.microsoft.com/office/powerpoint/2010/main" val="288301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rtlCol="0"/>
          <a:lstStyle/>
          <a:p>
            <a:pPr rtl="0"/>
            <a:r>
              <a:rPr lang="da-DK" noProof="0"/>
              <a:t>Klik på ikonet for at tilføje et billede</a:t>
            </a:r>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145966" y="1008063"/>
            <a:ext cx="5120640" cy="2054388"/>
          </a:xfrm>
        </p:spPr>
        <p:txBody>
          <a:bodyPr rtlCol="0" anchor="b">
            <a:normAutofit/>
          </a:bodyPr>
          <a:lstStyle>
            <a:lvl1pPr algn="r">
              <a:defRPr sz="5400">
                <a:solidFill>
                  <a:schemeClr val="tx1">
                    <a:lumMod val="65000"/>
                    <a:lumOff val="35000"/>
                  </a:schemeClr>
                </a:solidFill>
              </a:defRPr>
            </a:lvl1pPr>
          </a:lstStyle>
          <a:p>
            <a:pPr rtl="0"/>
            <a:r>
              <a:rPr lang="da-DK" noProof="0"/>
              <a:t>Klik for at redigere titeltypografier i master</a:t>
            </a:r>
          </a:p>
        </p:txBody>
      </p:sp>
      <p:sp>
        <p:nvSpPr>
          <p:cNvPr id="3" name="Undertitel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rtlCol="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a:t>Klik for at redigere undertiteltypografien i masteren</a:t>
            </a:r>
          </a:p>
        </p:txBody>
      </p:sp>
      <p:sp>
        <p:nvSpPr>
          <p:cNvPr id="4" name="Pladsholder til dato 3">
            <a:extLst>
              <a:ext uri="{FF2B5EF4-FFF2-40B4-BE49-F238E27FC236}">
                <a16:creationId xmlns:a16="http://schemas.microsoft.com/office/drawing/2014/main" id="{74D64503-659B-472D-ABF8-01D077EB0D83}"/>
              </a:ext>
            </a:extLst>
          </p:cNvPr>
          <p:cNvSpPr>
            <a:spLocks noGrp="1"/>
          </p:cNvSpPr>
          <p:nvPr>
            <p:ph type="dt" sz="half" idx="10"/>
          </p:nvPr>
        </p:nvSpPr>
        <p:spPr/>
        <p:txBody>
          <a:bodyPr rtlCol="0"/>
          <a:lstStyle/>
          <a:p>
            <a:pPr rtl="0"/>
            <a:r>
              <a:rPr lang="da-DK" noProof="0"/>
              <a:t>20XX</a:t>
            </a:r>
          </a:p>
        </p:txBody>
      </p:sp>
      <p:sp>
        <p:nvSpPr>
          <p:cNvPr id="5" name="Pladsholder til sidefod 4">
            <a:extLst>
              <a:ext uri="{FF2B5EF4-FFF2-40B4-BE49-F238E27FC236}">
                <a16:creationId xmlns:a16="http://schemas.microsoft.com/office/drawing/2014/main" id="{FE209C12-0CED-4CD5-B463-885A793CC25E}"/>
              </a:ext>
            </a:extLst>
          </p:cNvPr>
          <p:cNvSpPr>
            <a:spLocks noGrp="1"/>
          </p:cNvSpPr>
          <p:nvPr>
            <p:ph type="ftr" sz="quarter" idx="11"/>
          </p:nvPr>
        </p:nvSpPr>
        <p:spPr/>
        <p:txBody>
          <a:bodyPr rtlCol="0"/>
          <a:lstStyle/>
          <a:p>
            <a:pPr rtl="0"/>
            <a:r>
              <a:rPr lang="da-DK" noProof="0"/>
              <a:t>Titel på salgspræsentation</a:t>
            </a:r>
          </a:p>
        </p:txBody>
      </p:sp>
      <p:sp>
        <p:nvSpPr>
          <p:cNvPr id="6" name="Pladsholder til slidenumm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dsoversig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6B45A-9FA0-4D2A-8BEF-4709BD5C14CA}"/>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da-DK" noProof="0"/>
              <a:t>Klik for at redigere titeltypografier i master</a:t>
            </a:r>
          </a:p>
        </p:txBody>
      </p:sp>
      <p:sp>
        <p:nvSpPr>
          <p:cNvPr id="7" name="Pladsholder til billede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rtlCol="0" anchor="b"/>
          <a:lstStyle>
            <a:lvl1pPr marL="0" indent="0">
              <a:buNone/>
              <a:defRPr/>
            </a:lvl1pPr>
          </a:lstStyle>
          <a:p>
            <a:pPr rtl="0"/>
            <a:r>
              <a:rPr lang="da-DK" noProof="0"/>
              <a:t>Klik for at tilføje et billede</a:t>
            </a:r>
          </a:p>
        </p:txBody>
      </p:sp>
      <p:sp>
        <p:nvSpPr>
          <p:cNvPr id="15" name="Pladsholder til tekst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rtlCol="0">
            <a:noAutofit/>
          </a:bodyPr>
          <a:lstStyle>
            <a:lvl1pPr marL="0" indent="0" algn="ctr">
              <a:buNone/>
              <a:defRPr sz="3200" b="0">
                <a:solidFill>
                  <a:schemeClr val="accent4"/>
                </a:solidFill>
                <a:latin typeface="+mj-lt"/>
              </a:defRPr>
            </a:lvl1pPr>
          </a:lstStyle>
          <a:p>
            <a:pPr lvl="0" rtl="0"/>
            <a:r>
              <a:rPr lang="da-DK" noProof="0"/>
              <a:t>Undertitel</a:t>
            </a:r>
          </a:p>
        </p:txBody>
      </p:sp>
      <p:sp>
        <p:nvSpPr>
          <p:cNvPr id="17" name="Pladsholder til tekst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da-DK" noProof="0"/>
              <a:t>Klik for at tilføje tekst</a:t>
            </a:r>
          </a:p>
        </p:txBody>
      </p:sp>
      <p:sp>
        <p:nvSpPr>
          <p:cNvPr id="3" name="Pladsholder til dato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bg1"/>
                </a:solidFill>
              </a:defRPr>
            </a:lvl1pPr>
          </a:lstStyle>
          <a:p>
            <a:pPr rtl="0"/>
            <a:r>
              <a:rPr lang="da-DK" noProof="0"/>
              <a:t>20XX</a:t>
            </a:r>
          </a:p>
        </p:txBody>
      </p:sp>
      <p:sp>
        <p:nvSpPr>
          <p:cNvPr id="16" name="Pladsholder til tekst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da-DK" noProof="0"/>
              <a:t>Undertitel</a:t>
            </a:r>
          </a:p>
        </p:txBody>
      </p:sp>
      <p:sp>
        <p:nvSpPr>
          <p:cNvPr id="18" name="Pladsholder til tekst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da-DK" noProof="0"/>
              <a:t>Klik for at tilføje tekst</a:t>
            </a:r>
          </a:p>
        </p:txBody>
      </p:sp>
      <p:sp>
        <p:nvSpPr>
          <p:cNvPr id="4" name="Pladsholder til sidefod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lvl1pPr>
              <a:defRPr>
                <a:solidFill>
                  <a:schemeClr val="bg1"/>
                </a:solidFill>
              </a:defRPr>
            </a:lvl1pPr>
          </a:lstStyle>
          <a:p>
            <a:pPr rtl="0"/>
            <a:r>
              <a:rPr lang="da-DK" noProof="0"/>
              <a:t>Titel på salgspræsentation</a:t>
            </a:r>
          </a:p>
        </p:txBody>
      </p:sp>
      <p:sp>
        <p:nvSpPr>
          <p:cNvPr id="20" name="Pladsholder til tekst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da-DK" noProof="0"/>
              <a:t>Undertitel</a:t>
            </a:r>
          </a:p>
        </p:txBody>
      </p:sp>
      <p:sp>
        <p:nvSpPr>
          <p:cNvPr id="21" name="Pladsholder til tekst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da-DK" noProof="0"/>
              <a:t>Klik for at tilføje tekst</a:t>
            </a:r>
          </a:p>
        </p:txBody>
      </p:sp>
      <p:sp>
        <p:nvSpPr>
          <p:cNvPr id="5" name="Pladsholder til slidenumm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bg1"/>
                </a:solidFill>
              </a:defRPr>
            </a:lvl1pPr>
          </a:lstStyle>
          <a:p>
            <a:pPr rtl="0"/>
            <a:fld id="{B5CEABB6-07DC-46E8-9B57-56EC44A396E5}" type="slidenum">
              <a:rPr lang="da-DK" noProof="0" smtClean="0"/>
              <a:pPr rtl="0"/>
              <a:t>‹nr.›</a:t>
            </a:fld>
            <a:endParaRPr lang="da-DK" noProof="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edssammenligning">
    <p:spTree>
      <p:nvGrpSpPr>
        <p:cNvPr id="1" name=""/>
        <p:cNvGrpSpPr/>
        <p:nvPr/>
      </p:nvGrpSpPr>
      <p:grpSpPr>
        <a:xfrm>
          <a:off x="0" y="0"/>
          <a:ext cx="0" cy="0"/>
          <a:chOff x="0" y="0"/>
          <a:chExt cx="0" cy="0"/>
        </a:xfrm>
      </p:grpSpPr>
      <p:sp>
        <p:nvSpPr>
          <p:cNvPr id="16" name="Pladsholder til tekst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1</a:t>
            </a:r>
          </a:p>
        </p:txBody>
      </p:sp>
      <p:sp>
        <p:nvSpPr>
          <p:cNvPr id="22" name="Pladsholder til tekst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2</a:t>
            </a:r>
          </a:p>
        </p:txBody>
      </p:sp>
      <p:sp>
        <p:nvSpPr>
          <p:cNvPr id="23" name="Pladsholder til tekst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3</a:t>
            </a:r>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da-DK" noProof="0"/>
              <a:t>Klik for at redigere titeltypografier i master</a:t>
            </a:r>
          </a:p>
        </p:txBody>
      </p:sp>
      <p:sp>
        <p:nvSpPr>
          <p:cNvPr id="9" name="Pladsholder til billede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rtlCol="0">
            <a:normAutofit/>
          </a:bodyPr>
          <a:lstStyle>
            <a:lvl1pPr>
              <a:defRPr sz="1600"/>
            </a:lvl1pPr>
          </a:lstStyle>
          <a:p>
            <a:pPr rtl="0"/>
            <a:r>
              <a:rPr lang="da-DK" noProof="0"/>
              <a:t>Klik på ikonet for at tilføje et billede</a:t>
            </a:r>
          </a:p>
        </p:txBody>
      </p:sp>
      <p:sp>
        <p:nvSpPr>
          <p:cNvPr id="28" name="Pladsholder til billede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rtlCol="0">
            <a:normAutofit/>
          </a:bodyPr>
          <a:lstStyle>
            <a:lvl1pPr>
              <a:defRPr sz="1600"/>
            </a:lvl1pPr>
          </a:lstStyle>
          <a:p>
            <a:pPr rtl="0"/>
            <a:r>
              <a:rPr lang="da-DK" noProof="0"/>
              <a:t>Klik på ikonet for at tilføje et billede</a:t>
            </a:r>
          </a:p>
        </p:txBody>
      </p:sp>
      <p:sp>
        <p:nvSpPr>
          <p:cNvPr id="31" name="Pladsholder til billede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rtlCol="0">
            <a:normAutofit/>
          </a:bodyPr>
          <a:lstStyle>
            <a:lvl1pPr>
              <a:defRPr sz="1600"/>
            </a:lvl1pPr>
          </a:lstStyle>
          <a:p>
            <a:pPr rtl="0"/>
            <a:r>
              <a:rPr lang="da-DK" noProof="0"/>
              <a:t>Klik på ikonet for at tilføje et billede</a:t>
            </a:r>
          </a:p>
        </p:txBody>
      </p:sp>
      <p:sp>
        <p:nvSpPr>
          <p:cNvPr id="14" name="Pladsholder til tekst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da-DK" noProof="0"/>
              <a:t>Sektionsoverskrift</a:t>
            </a:r>
          </a:p>
        </p:txBody>
      </p:sp>
      <p:sp>
        <p:nvSpPr>
          <p:cNvPr id="24" name="Pladsholder til tekst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da-DK" noProof="0"/>
              <a:t>Sektionsoverskrift</a:t>
            </a:r>
          </a:p>
        </p:txBody>
      </p:sp>
      <p:sp>
        <p:nvSpPr>
          <p:cNvPr id="29" name="Pladsholder til tekst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da-DK" noProof="0"/>
              <a:t>Sektionsoverskrift</a:t>
            </a:r>
          </a:p>
        </p:txBody>
      </p:sp>
      <p:sp>
        <p:nvSpPr>
          <p:cNvPr id="19" name="Pladsholder til indhold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da-DK" noProof="0"/>
              <a:t>Sektionsbeskrivelse</a:t>
            </a:r>
          </a:p>
        </p:txBody>
      </p:sp>
      <p:sp>
        <p:nvSpPr>
          <p:cNvPr id="27" name="Pladsholder til indhold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da-DK" noProof="0"/>
              <a:t>Sektionsbeskrivelse</a:t>
            </a:r>
          </a:p>
        </p:txBody>
      </p:sp>
      <p:sp>
        <p:nvSpPr>
          <p:cNvPr id="30" name="Pladsholder til indhold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da-DK" noProof="0"/>
              <a:t>Sektionsbeskrivelse</a:t>
            </a:r>
          </a:p>
        </p:txBody>
      </p:sp>
      <p:sp>
        <p:nvSpPr>
          <p:cNvPr id="17" name="Pladsholder til dato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rtlCol="0"/>
          <a:lstStyle/>
          <a:p>
            <a:pPr rtl="0"/>
            <a:r>
              <a:rPr lang="da-DK" noProof="0"/>
              <a:t>20XX</a:t>
            </a:r>
          </a:p>
        </p:txBody>
      </p:sp>
      <p:sp>
        <p:nvSpPr>
          <p:cNvPr id="6" name="Pladsholder til sidefod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da-DK" noProof="0"/>
              <a:t>Titel på salgspræsentation</a:t>
            </a:r>
          </a:p>
        </p:txBody>
      </p:sp>
      <p:sp>
        <p:nvSpPr>
          <p:cNvPr id="7" name="Pladsholder til sli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vadra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da-DK" noProof="0"/>
              <a:t>Klik for at redigere titeltypografier i master</a:t>
            </a:r>
          </a:p>
        </p:txBody>
      </p:sp>
      <p:sp>
        <p:nvSpPr>
          <p:cNvPr id="10" name="Pladsholder til tekst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da-DK" noProof="0"/>
              <a:t>KVADRANTTITEL</a:t>
            </a:r>
          </a:p>
        </p:txBody>
      </p:sp>
      <p:sp>
        <p:nvSpPr>
          <p:cNvPr id="12" name="Pladsholder til tekst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rtlCol="0">
            <a:noAutofit/>
          </a:bodyPr>
          <a:lstStyle>
            <a:lvl1pPr marL="0" indent="0" algn="l">
              <a:buFont typeface="Arial" panose="020B0604020202020204" pitchFamily="34" charset="0"/>
              <a:buNone/>
              <a:defRPr sz="1200" b="1">
                <a:solidFill>
                  <a:schemeClr val="accent4"/>
                </a:solidFill>
              </a:defRPr>
            </a:lvl1pPr>
          </a:lstStyle>
          <a:p>
            <a:pPr lvl="0" rtl="0"/>
            <a:r>
              <a:rPr lang="da-DK" noProof="0"/>
              <a:t>KVADRANTTITEL</a:t>
            </a:r>
          </a:p>
        </p:txBody>
      </p:sp>
      <p:sp>
        <p:nvSpPr>
          <p:cNvPr id="13" name="Pladsholder til tekst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rtlCol="0">
            <a:noAutofit/>
          </a:bodyPr>
          <a:lstStyle>
            <a:lvl1pPr marL="0" indent="0" algn="r">
              <a:buFont typeface="Arial" panose="020B0604020202020204" pitchFamily="34" charset="0"/>
              <a:buNone/>
              <a:defRPr sz="1200" b="1">
                <a:solidFill>
                  <a:schemeClr val="accent4"/>
                </a:solidFill>
              </a:defRPr>
            </a:lvl1pPr>
          </a:lstStyle>
          <a:p>
            <a:pPr lvl="0" rtl="0"/>
            <a:r>
              <a:rPr lang="da-DK" noProof="0"/>
              <a:t>KVADRANTTITEL</a:t>
            </a:r>
          </a:p>
        </p:txBody>
      </p:sp>
      <p:sp>
        <p:nvSpPr>
          <p:cNvPr id="11" name="Pladsholder til tekst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da-DK" noProof="0"/>
              <a:t>KVADRANTTITEL</a:t>
            </a:r>
          </a:p>
        </p:txBody>
      </p:sp>
      <p:grpSp>
        <p:nvGrpSpPr>
          <p:cNvPr id="3" name="Gruppe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Kombinationstegning: Figur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5" name="Kombinationstegning: Figur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2" name="Kombinationstegning: Figur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1" name="Rektangel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0" name="Rektangel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18" name="Rektangel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17" name="Rektangel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grpSp>
      <p:sp>
        <p:nvSpPr>
          <p:cNvPr id="27" name="Pladsholder til dato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rtlCol="0"/>
          <a:lstStyle/>
          <a:p>
            <a:pPr rtl="0"/>
            <a:r>
              <a:rPr lang="da-DK" noProof="0"/>
              <a:t>20XX</a:t>
            </a:r>
          </a:p>
        </p:txBody>
      </p:sp>
      <p:sp>
        <p:nvSpPr>
          <p:cNvPr id="6" name="Pladsholder til sidefod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da-DK" noProof="0"/>
              <a:t>Titel på salgspræsentation</a:t>
            </a:r>
          </a:p>
        </p:txBody>
      </p:sp>
      <p:sp>
        <p:nvSpPr>
          <p:cNvPr id="7" name="Pladsholder til sli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ækststrateg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6B45A-9FA0-4D2A-8BEF-4709BD5C14CA}"/>
              </a:ext>
            </a:extLst>
          </p:cNvPr>
          <p:cNvSpPr>
            <a:spLocks noGrp="1"/>
          </p:cNvSpPr>
          <p:nvPr>
            <p:ph type="title" hasCustomPrompt="1"/>
          </p:nvPr>
        </p:nvSpPr>
        <p:spPr>
          <a:xfrm>
            <a:off x="838200" y="365125"/>
            <a:ext cx="10515600" cy="1059924"/>
          </a:xfrm>
        </p:spPr>
        <p:txBody>
          <a:bodyPr bIns="91440" rtlCol="0" anchor="b"/>
          <a:lstStyle>
            <a:lvl1pPr algn="ctr">
              <a:defRPr>
                <a:solidFill>
                  <a:schemeClr val="tx1">
                    <a:lumMod val="50000"/>
                    <a:lumOff val="50000"/>
                  </a:schemeClr>
                </a:solidFill>
              </a:defRPr>
            </a:lvl1pPr>
          </a:lstStyle>
          <a:p>
            <a:pPr rtl="0"/>
            <a:r>
              <a:rPr lang="da-DK" noProof="0"/>
              <a:t>Klik for at redigere titeltypografier i master</a:t>
            </a:r>
          </a:p>
        </p:txBody>
      </p:sp>
      <p:sp>
        <p:nvSpPr>
          <p:cNvPr id="13" name="Pladsholder til tekst 2">
            <a:extLst>
              <a:ext uri="{FF2B5EF4-FFF2-40B4-BE49-F238E27FC236}">
                <a16:creationId xmlns:a16="http://schemas.microsoft.com/office/drawing/2014/main" id="{8FDD847D-284F-43B9-91A9-0A2AE4977EE1}"/>
              </a:ext>
            </a:extLst>
          </p:cNvPr>
          <p:cNvSpPr>
            <a:spLocks noGrp="1"/>
          </p:cNvSpPr>
          <p:nvPr>
            <p:ph type="body" idx="1" hasCustomPrompt="1"/>
          </p:nvPr>
        </p:nvSpPr>
        <p:spPr>
          <a:xfrm>
            <a:off x="831850" y="1426525"/>
            <a:ext cx="10515600" cy="457200"/>
          </a:xfrm>
        </p:spPr>
        <p:txBody>
          <a:bodyPr rtlCol="0">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a:t>Klik for at redigere i master</a:t>
            </a:r>
          </a:p>
        </p:txBody>
      </p:sp>
      <p:sp>
        <p:nvSpPr>
          <p:cNvPr id="15" name="Pladsholder til tekst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da-DK" noProof="0"/>
              <a:t>Klik for at tilføje undertitel</a:t>
            </a:r>
          </a:p>
        </p:txBody>
      </p:sp>
      <p:sp>
        <p:nvSpPr>
          <p:cNvPr id="17" name="Pladsholder til tekst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da-DK" noProof="0"/>
              <a:t>Klik for at tilføje tekst</a:t>
            </a:r>
          </a:p>
        </p:txBody>
      </p:sp>
      <p:sp>
        <p:nvSpPr>
          <p:cNvPr id="16" name="Pladsholder til tekst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da-DK" noProof="0"/>
              <a:t>Klik for at tilføje undertitel</a:t>
            </a:r>
          </a:p>
        </p:txBody>
      </p:sp>
      <p:sp>
        <p:nvSpPr>
          <p:cNvPr id="18" name="Pladsholder til tekst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da-DK" noProof="0"/>
              <a:t>Klik for at tilføje tekst</a:t>
            </a:r>
          </a:p>
        </p:txBody>
      </p:sp>
      <p:sp>
        <p:nvSpPr>
          <p:cNvPr id="20" name="Pladsholder til tekst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da-DK" noProof="0"/>
              <a:t>Klik for at tilføje undertitel</a:t>
            </a:r>
          </a:p>
        </p:txBody>
      </p:sp>
      <p:sp>
        <p:nvSpPr>
          <p:cNvPr id="21" name="Pladsholder til tekst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da-DK" noProof="0"/>
              <a:t>Klik for at tilføje tekst</a:t>
            </a:r>
          </a:p>
        </p:txBody>
      </p:sp>
      <p:sp>
        <p:nvSpPr>
          <p:cNvPr id="3" name="Pladsholder til dato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839788" y="365125"/>
            <a:ext cx="10515600" cy="1325563"/>
          </a:xfrm>
        </p:spPr>
        <p:txBody>
          <a:bodyPr rtlCol="0"/>
          <a:lstStyle>
            <a:lvl1pPr algn="ctr">
              <a:defRPr/>
            </a:lvl1pPr>
          </a:lstStyle>
          <a:p>
            <a:pPr rtl="0"/>
            <a:r>
              <a:rPr lang="da-DK" noProof="0"/>
              <a:t>Klik for at redigere titeltypografier i master</a:t>
            </a:r>
          </a:p>
        </p:txBody>
      </p:sp>
      <p:sp>
        <p:nvSpPr>
          <p:cNvPr id="10" name="Pladsholder til tekst 2">
            <a:extLst>
              <a:ext uri="{FF2B5EF4-FFF2-40B4-BE49-F238E27FC236}">
                <a16:creationId xmlns:a16="http://schemas.microsoft.com/office/drawing/2014/main" id="{0DD8E1C1-2F29-4EF8-B7B9-75E2DC5049C7}"/>
              </a:ext>
            </a:extLst>
          </p:cNvPr>
          <p:cNvSpPr>
            <a:spLocks noGrp="1"/>
          </p:cNvSpPr>
          <p:nvPr>
            <p:ph type="body" idx="13" hasCustomPrompt="1"/>
          </p:nvPr>
        </p:nvSpPr>
        <p:spPr>
          <a:xfrm>
            <a:off x="831850" y="1426525"/>
            <a:ext cx="10515600" cy="457200"/>
          </a:xfrm>
        </p:spPr>
        <p:txBody>
          <a:bodyPr rtlCol="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a:t>Klik for at redigere i master</a:t>
            </a:r>
          </a:p>
        </p:txBody>
      </p:sp>
      <p:sp>
        <p:nvSpPr>
          <p:cNvPr id="3" name="Pladsholder til tekst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706438"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a:extLst>
              <a:ext uri="{FF2B5EF4-FFF2-40B4-BE49-F238E27FC236}">
                <a16:creationId xmlns:a16="http://schemas.microsoft.com/office/drawing/2014/main" id="{A91BC8B9-8F2B-4131-A090-0ACBEEE80BB7}"/>
              </a:ext>
            </a:extLst>
          </p:cNvPr>
          <p:cNvSpPr>
            <a:spLocks noGrp="1"/>
          </p:cNvSpPr>
          <p:nvPr>
            <p:ph sz="half" idx="2" hasCustomPrompt="1"/>
          </p:nvPr>
        </p:nvSpPr>
        <p:spPr>
          <a:xfrm>
            <a:off x="706438" y="2641555"/>
            <a:ext cx="5029200" cy="34747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467475"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467475" y="2641555"/>
            <a:ext cx="5029200" cy="34747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Pladsholder til dato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da-DK" noProof="0"/>
              <a:t>20XX</a:t>
            </a:r>
          </a:p>
        </p:txBody>
      </p:sp>
      <p:sp>
        <p:nvSpPr>
          <p:cNvPr id="8" name="Pladsholder til sidefod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da-DK" noProof="0"/>
              <a:t>Titel på salgspræsentation</a:t>
            </a:r>
          </a:p>
        </p:txBody>
      </p:sp>
      <p:sp>
        <p:nvSpPr>
          <p:cNvPr id="9" name="Pladsholder til slidenumm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da-DK" noProof="0"/>
              <a:t>Klik for at redigere titeltypografier i master</a:t>
            </a:r>
          </a:p>
        </p:txBody>
      </p:sp>
      <p:sp>
        <p:nvSpPr>
          <p:cNvPr id="64" name="Pladsholder til tekst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rtlCol="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rtl="0"/>
            <a:r>
              <a:rPr lang="da-DK" noProof="0"/>
              <a:t>Elementtitel</a:t>
            </a:r>
          </a:p>
        </p:txBody>
      </p:sp>
      <p:sp>
        <p:nvSpPr>
          <p:cNvPr id="38" name="Pladsholder til tekst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da-DK" noProof="0"/>
              <a:t>År</a:t>
            </a:r>
          </a:p>
        </p:txBody>
      </p:sp>
      <p:sp>
        <p:nvSpPr>
          <p:cNvPr id="39" name="Pladsholder til tekst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0" name="Pladsholder til tekst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1" name="Pladsholder til tekst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2" name="Pladsholder til tekst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4" name="Pladsholder til tekst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5" name="Pladsholder til tekst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6" name="Pladsholder til tekst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8" name="Pladsholder til tekst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9" name="Pladsholder til tekst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7" name="Pladsholder til tekst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0" name="Pladsholder til tekst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1" name="Pladsholder til tekst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43" name="Pladsholder til tekst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da-DK" noProof="0"/>
              <a:t>År</a:t>
            </a:r>
          </a:p>
        </p:txBody>
      </p:sp>
      <p:sp>
        <p:nvSpPr>
          <p:cNvPr id="52" name="Pladsholder til tekst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3" name="Pladsholder til tekst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4" name="Pladsholder til tekst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5" name="Pladsholder til tekst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6" name="Pladsholder til tekst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7" name="Pladsholder til tekst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8" name="Pladsholder til tekst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60" name="Pladsholder til tekst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61" name="Pladsholder til tekst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59" name="Pladsholder til tekst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62" name="Pladsholder til tekst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sp>
        <p:nvSpPr>
          <p:cNvPr id="63" name="Pladsholder til tekst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da-DK" noProof="0"/>
              <a:t>MM</a:t>
            </a:r>
          </a:p>
        </p:txBody>
      </p:sp>
      <p:cxnSp>
        <p:nvCxnSpPr>
          <p:cNvPr id="8" name="Lige forbindelse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Pladsholder til dato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rtlCol="0"/>
          <a:lstStyle/>
          <a:p>
            <a:pPr rtl="0"/>
            <a:r>
              <a:rPr lang="da-DK" noProof="0"/>
              <a:t>20XX</a:t>
            </a:r>
          </a:p>
        </p:txBody>
      </p:sp>
      <p:sp>
        <p:nvSpPr>
          <p:cNvPr id="6" name="Pladsholder til sidefod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da-DK" noProof="0"/>
              <a:t>Titel på salgspræsentation</a:t>
            </a:r>
          </a:p>
        </p:txBody>
      </p:sp>
      <p:sp>
        <p:nvSpPr>
          <p:cNvPr id="7" name="Pladsholder til sli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F8F5A6A-E29E-401A-801A-8FD9CAABA7A5}"/>
              </a:ext>
            </a:extLst>
          </p:cNvPr>
          <p:cNvSpPr>
            <a:spLocks noGrp="1"/>
          </p:cNvSpPr>
          <p:nvPr>
            <p:ph idx="1" hasCustomPrompt="1"/>
          </p:nvPr>
        </p:nvSpPr>
        <p:spPr>
          <a:xfrm>
            <a:off x="838200" y="1685925"/>
            <a:ext cx="10515600" cy="4097059"/>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lstStyle>
            <a:lvl1pPr algn="ctr">
              <a:defRPr/>
            </a:lvl1pPr>
          </a:lstStyle>
          <a:p>
            <a:pPr rtl="0"/>
            <a:r>
              <a:rPr lang="da-DK" noProof="0"/>
              <a:t>Klik for at redigere titeltypografier i master</a:t>
            </a:r>
          </a:p>
        </p:txBody>
      </p:sp>
      <p:sp>
        <p:nvSpPr>
          <p:cNvPr id="4" name="Pladsholder til dato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da-DK" noProof="0"/>
              <a:t>20XX</a:t>
            </a:r>
          </a:p>
        </p:txBody>
      </p:sp>
      <p:sp>
        <p:nvSpPr>
          <p:cNvPr id="5" name="Pladsholder til sidefod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da-DK" noProof="0"/>
              <a:t>Titel på salgspræsentation</a:t>
            </a:r>
          </a:p>
        </p:txBody>
      </p:sp>
      <p:sp>
        <p:nvSpPr>
          <p:cNvPr id="6" name="Pladsholder til slidenumm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indstilling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lvl1pPr algn="ctr">
              <a:defRPr/>
            </a:lvl1pPr>
          </a:lstStyle>
          <a:p>
            <a:pPr rtl="0"/>
            <a:r>
              <a:rPr lang="da-DK" noProof="0"/>
              <a:t>Klik for at redigere titeltypografier i master</a:t>
            </a:r>
          </a:p>
        </p:txBody>
      </p:sp>
      <p:sp>
        <p:nvSpPr>
          <p:cNvPr id="7" name="Pladsholder til billede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rtlCol="0"/>
          <a:lstStyle/>
          <a:p>
            <a:pPr rtl="0"/>
            <a:r>
              <a:rPr lang="da-DK" noProof="0"/>
              <a:t>Klik på ikonet for at tilføje et billede</a:t>
            </a:r>
          </a:p>
        </p:txBody>
      </p:sp>
      <p:sp>
        <p:nvSpPr>
          <p:cNvPr id="9" name="Pladsholder til tekst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0" name="Pladsholder til tekst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11" name="Pladsholder til billede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rtlCol="0"/>
          <a:lstStyle/>
          <a:p>
            <a:pPr rtl="0"/>
            <a:r>
              <a:rPr lang="da-DK" noProof="0"/>
              <a:t>Klik på ikonet for at tilføje et billede</a:t>
            </a:r>
          </a:p>
        </p:txBody>
      </p:sp>
      <p:sp>
        <p:nvSpPr>
          <p:cNvPr id="12" name="Pladsholder til tekst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3" name="Pladsholder til tekst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14" name="Pladsholder til billede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rtlCol="0"/>
          <a:lstStyle/>
          <a:p>
            <a:pPr rtl="0"/>
            <a:r>
              <a:rPr lang="da-DK" noProof="0"/>
              <a:t>Klik på ikonet for at tilføje et billede</a:t>
            </a:r>
          </a:p>
        </p:txBody>
      </p:sp>
      <p:sp>
        <p:nvSpPr>
          <p:cNvPr id="15" name="Pladsholder til tekst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6" name="Pladsholder til tekst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17" name="Pladsholder til billede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rtlCol="0"/>
          <a:lstStyle/>
          <a:p>
            <a:pPr rtl="0"/>
            <a:r>
              <a:rPr lang="da-DK" noProof="0"/>
              <a:t>Klik på ikonet for at tilføje et billede</a:t>
            </a:r>
          </a:p>
        </p:txBody>
      </p:sp>
      <p:sp>
        <p:nvSpPr>
          <p:cNvPr id="18" name="Pladsholder til tekst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9" name="Pladsholder til tekst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indstilling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lvl1pPr algn="ctr">
              <a:defRPr/>
            </a:lvl1pPr>
          </a:lstStyle>
          <a:p>
            <a:pPr rtl="0"/>
            <a:r>
              <a:rPr lang="da-DK" noProof="0"/>
              <a:t>Klik for at redigere titeltypografier i master</a:t>
            </a:r>
          </a:p>
        </p:txBody>
      </p:sp>
      <p:sp>
        <p:nvSpPr>
          <p:cNvPr id="7" name="Pladsholder til billede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rtlCol="0"/>
          <a:lstStyle/>
          <a:p>
            <a:pPr rtl="0"/>
            <a:r>
              <a:rPr lang="da-DK" noProof="0"/>
              <a:t>Klik på ikonet for at tilføje et billede</a:t>
            </a:r>
          </a:p>
        </p:txBody>
      </p:sp>
      <p:sp>
        <p:nvSpPr>
          <p:cNvPr id="9" name="Pladsholder til tekst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0" name="Pladsholder til tekst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11" name="Pladsholder til billede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rtlCol="0"/>
          <a:lstStyle/>
          <a:p>
            <a:pPr rtl="0"/>
            <a:r>
              <a:rPr lang="da-DK" noProof="0"/>
              <a:t>Klik på ikonet for at tilføje et billede</a:t>
            </a:r>
          </a:p>
        </p:txBody>
      </p:sp>
      <p:sp>
        <p:nvSpPr>
          <p:cNvPr id="12" name="Pladsholder til tekst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3" name="Pladsholder til tekst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14" name="Pladsholder til billede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rtlCol="0"/>
          <a:lstStyle/>
          <a:p>
            <a:pPr rtl="0"/>
            <a:r>
              <a:rPr lang="da-DK" noProof="0"/>
              <a:t>Klik på ikonet for at tilføje et billede</a:t>
            </a:r>
          </a:p>
        </p:txBody>
      </p:sp>
      <p:sp>
        <p:nvSpPr>
          <p:cNvPr id="15" name="Pladsholder til tekst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6" name="Pladsholder til tekst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17" name="Pladsholder til billede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rtlCol="0"/>
          <a:lstStyle/>
          <a:p>
            <a:pPr rtl="0"/>
            <a:r>
              <a:rPr lang="da-DK" noProof="0"/>
              <a:t>Klik på ikonet for at tilføje et billede</a:t>
            </a:r>
          </a:p>
        </p:txBody>
      </p:sp>
      <p:sp>
        <p:nvSpPr>
          <p:cNvPr id="18" name="Pladsholder til tekst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19" name="Pladsholder til tekst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44" name="Pladsholder til billede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rtlCol="0"/>
          <a:lstStyle/>
          <a:p>
            <a:pPr rtl="0"/>
            <a:r>
              <a:rPr lang="da-DK" noProof="0"/>
              <a:t>Klik på ikonet for at tilføje et billede</a:t>
            </a:r>
          </a:p>
        </p:txBody>
      </p:sp>
      <p:sp>
        <p:nvSpPr>
          <p:cNvPr id="45" name="Pladsholder til tekst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46" name="Pladsholder til tekst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47" name="Pladsholder til billede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rtlCol="0"/>
          <a:lstStyle/>
          <a:p>
            <a:pPr rtl="0"/>
            <a:r>
              <a:rPr lang="da-DK" noProof="0"/>
              <a:t>Klik på ikonet for at tilføje et billede</a:t>
            </a:r>
          </a:p>
        </p:txBody>
      </p:sp>
      <p:sp>
        <p:nvSpPr>
          <p:cNvPr id="48" name="Pladsholder til tekst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49" name="Pladsholder til tekst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50" name="Pladsholder til billede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rtlCol="0"/>
          <a:lstStyle/>
          <a:p>
            <a:pPr rtl="0"/>
            <a:r>
              <a:rPr lang="da-DK" noProof="0"/>
              <a:t>Klik på ikonet for at tilføje et billede</a:t>
            </a:r>
          </a:p>
        </p:txBody>
      </p:sp>
      <p:sp>
        <p:nvSpPr>
          <p:cNvPr id="51" name="Pladsholder til tekst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52" name="Pladsholder til tekst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53" name="Pladsholder til billede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rtlCol="0"/>
          <a:lstStyle/>
          <a:p>
            <a:pPr rtl="0"/>
            <a:r>
              <a:rPr lang="da-DK" noProof="0"/>
              <a:t>Klik på ikonet for at tilføje et billede</a:t>
            </a:r>
          </a:p>
        </p:txBody>
      </p:sp>
      <p:sp>
        <p:nvSpPr>
          <p:cNvPr id="54" name="Pladsholder til tekst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Navn</a:t>
            </a:r>
          </a:p>
        </p:txBody>
      </p:sp>
      <p:sp>
        <p:nvSpPr>
          <p:cNvPr id="55" name="Pladsholder til tekst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da-DK" noProof="0"/>
              <a:t>Titel</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sier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lstStyle>
            <a:lvl1pPr algn="ctr">
              <a:defRPr/>
            </a:lvl1pPr>
          </a:lstStyle>
          <a:p>
            <a:pPr rtl="0"/>
            <a:r>
              <a:rPr lang="da-DK" noProof="0"/>
              <a:t>Klik for at redigere titeltypografier i master</a:t>
            </a:r>
          </a:p>
        </p:txBody>
      </p:sp>
      <p:sp>
        <p:nvSpPr>
          <p:cNvPr id="14" name="Pladsholder til indhold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rtlCol="0" anchor="ctr">
            <a:normAutofit/>
          </a:bodyPr>
          <a:lstStyle>
            <a:lvl1pPr marL="0" indent="0" algn="ctr">
              <a:buNone/>
              <a:defRPr sz="1800"/>
            </a:lvl1pPr>
          </a:lstStyle>
          <a:p>
            <a:pPr lvl="0" rtl="0"/>
            <a:r>
              <a:rPr lang="da-DK" noProof="0"/>
              <a:t>Tilføj indhold</a:t>
            </a:r>
          </a:p>
        </p:txBody>
      </p:sp>
      <p:sp>
        <p:nvSpPr>
          <p:cNvPr id="8" name="Pladsholder til tekst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9" name="Pladsholder til tekst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10" name="Pladsholder til tekst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Sektionsbeskrivelse</a:t>
            </a:r>
          </a:p>
        </p:txBody>
      </p:sp>
      <p:sp>
        <p:nvSpPr>
          <p:cNvPr id="28" name="Pladsholder til indhold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rtlCol="0" anchor="ctr">
            <a:normAutofit/>
          </a:bodyPr>
          <a:lstStyle>
            <a:lvl1pPr marL="0" indent="0" algn="ctr">
              <a:buNone/>
              <a:defRPr sz="1800"/>
            </a:lvl1pPr>
          </a:lstStyle>
          <a:p>
            <a:pPr lvl="0" rtl="0"/>
            <a:r>
              <a:rPr lang="da-DK" noProof="0"/>
              <a:t>Tilføj indhold</a:t>
            </a:r>
          </a:p>
        </p:txBody>
      </p:sp>
      <p:sp>
        <p:nvSpPr>
          <p:cNvPr id="30" name="Pladsholder til tekst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31" name="Pladsholder til tekst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32" name="Pladsholder til tekst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Sektionsbeskrivelse</a:t>
            </a:r>
          </a:p>
        </p:txBody>
      </p:sp>
      <p:sp>
        <p:nvSpPr>
          <p:cNvPr id="29" name="Pladsholder til indhold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rtlCol="0" anchor="ctr">
            <a:normAutofit/>
          </a:bodyPr>
          <a:lstStyle>
            <a:lvl1pPr marL="0" indent="0" algn="ctr">
              <a:buNone/>
              <a:defRPr sz="1800"/>
            </a:lvl1pPr>
          </a:lstStyle>
          <a:p>
            <a:pPr lvl="0" rtl="0"/>
            <a:r>
              <a:rPr lang="da-DK" noProof="0"/>
              <a:t>Tilføj indhold</a:t>
            </a:r>
          </a:p>
        </p:txBody>
      </p:sp>
      <p:sp>
        <p:nvSpPr>
          <p:cNvPr id="34" name="Pladsholder til tekst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35" name="Pladsholder til tekst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36" name="Pladsholder til tekst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Sektionsbeskrivelse</a:t>
            </a:r>
          </a:p>
        </p:txBody>
      </p:sp>
      <p:sp>
        <p:nvSpPr>
          <p:cNvPr id="42" name="Pladsholder til indhold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rtlCol="0" anchor="ctr">
            <a:normAutofit/>
          </a:bodyPr>
          <a:lstStyle>
            <a:lvl1pPr marL="0" indent="0" algn="ctr">
              <a:buNone/>
              <a:defRPr sz="1800"/>
            </a:lvl1pPr>
          </a:lstStyle>
          <a:p>
            <a:pPr lvl="0" rtl="0"/>
            <a:r>
              <a:rPr lang="da-DK" noProof="0"/>
              <a:t>Tilføj indhold</a:t>
            </a:r>
          </a:p>
        </p:txBody>
      </p:sp>
      <p:sp>
        <p:nvSpPr>
          <p:cNvPr id="38" name="Pladsholder til tekst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39" name="Pladsholder til tekst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Sektionstitel</a:t>
            </a:r>
          </a:p>
        </p:txBody>
      </p:sp>
      <p:sp>
        <p:nvSpPr>
          <p:cNvPr id="40" name="Pladsholder til tekst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da-DK" noProof="0"/>
              <a:t>Sektionsbeskrivelse</a:t>
            </a:r>
          </a:p>
        </p:txBody>
      </p:sp>
      <p:sp>
        <p:nvSpPr>
          <p:cNvPr id="3" name="Rektangel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7" name="Rektangel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1" name="Rektangel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Rektangel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4" name="Pladsholder til dato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da-DK" noProof="0"/>
              <a:t>20XX</a:t>
            </a:r>
          </a:p>
        </p:txBody>
      </p:sp>
      <p:sp>
        <p:nvSpPr>
          <p:cNvPr id="5" name="Pladsholder til sidefod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da-DK" noProof="0"/>
              <a:t>Titel på salgspræsentation</a:t>
            </a:r>
          </a:p>
        </p:txBody>
      </p:sp>
      <p:sp>
        <p:nvSpPr>
          <p:cNvPr id="6" name="Pladsholder til slidenumm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 os">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3581400" y="365125"/>
            <a:ext cx="7287768" cy="1325563"/>
          </a:xfrm>
        </p:spPr>
        <p:txBody>
          <a:bodyPr rtlCol="0"/>
          <a:lstStyle>
            <a:lvl1pPr algn="l">
              <a:defRPr>
                <a:solidFill>
                  <a:schemeClr val="tx1">
                    <a:lumMod val="50000"/>
                    <a:lumOff val="50000"/>
                  </a:schemeClr>
                </a:solidFill>
              </a:defRPr>
            </a:lvl1pPr>
          </a:lstStyle>
          <a:p>
            <a:pPr rtl="0"/>
            <a:r>
              <a:rPr lang="da-DK" noProof="0"/>
              <a:t>Klik for at redigere titeltypografier i master</a:t>
            </a:r>
          </a:p>
        </p:txBody>
      </p:sp>
      <p:sp>
        <p:nvSpPr>
          <p:cNvPr id="7" name="Pladsholder til billede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rtlCol="0"/>
          <a:lstStyle/>
          <a:p>
            <a:pPr rtl="0"/>
            <a:r>
              <a:rPr lang="da-DK" noProof="0"/>
              <a:t>Klik på ikonet for at tilføje et billede</a:t>
            </a:r>
          </a:p>
        </p:txBody>
      </p:sp>
      <p:sp>
        <p:nvSpPr>
          <p:cNvPr id="9" name="Pladsholder til tekst 8">
            <a:extLst>
              <a:ext uri="{FF2B5EF4-FFF2-40B4-BE49-F238E27FC236}">
                <a16:creationId xmlns:a16="http://schemas.microsoft.com/office/drawing/2014/main" id="{E442D9A9-D2E2-42FD-945D-1EF6DC43511C}"/>
              </a:ext>
            </a:extLst>
          </p:cNvPr>
          <p:cNvSpPr>
            <a:spLocks noGrp="1"/>
          </p:cNvSpPr>
          <p:nvPr>
            <p:ph type="body" sz="quarter" idx="14" hasCustomPrompt="1"/>
          </p:nvPr>
        </p:nvSpPr>
        <p:spPr>
          <a:xfrm>
            <a:off x="3584448" y="4407408"/>
            <a:ext cx="7287768" cy="1371600"/>
          </a:xfrm>
        </p:spPr>
        <p:txBody>
          <a:bodyPr rtlCol="0">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rtl="0"/>
            <a:r>
              <a:rPr lang="da-DK" noProof="0"/>
              <a:t>Klik for at redigere i master</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ig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6348334" y="1062164"/>
            <a:ext cx="5005466" cy="1325563"/>
          </a:xfrm>
        </p:spPr>
        <p:txBody>
          <a:bodyPr rtlCol="0"/>
          <a:lstStyle>
            <a:lvl1pPr>
              <a:defRPr>
                <a:solidFill>
                  <a:schemeClr val="tx1">
                    <a:lumMod val="50000"/>
                    <a:lumOff val="50000"/>
                  </a:schemeClr>
                </a:solidFill>
              </a:defRPr>
            </a:lvl1pPr>
          </a:lstStyle>
          <a:p>
            <a:pPr rtl="0"/>
            <a:r>
              <a:rPr lang="da-DK" noProof="0"/>
              <a:t>Klik for at redigere titeltypografier i master</a:t>
            </a:r>
          </a:p>
        </p:txBody>
      </p:sp>
      <p:sp>
        <p:nvSpPr>
          <p:cNvPr id="7" name="Pladsholder til billede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da-DK" noProof="0"/>
              <a:t>Klik på ikonet for at tilføje et billede</a:t>
            </a:r>
          </a:p>
        </p:txBody>
      </p:sp>
      <p:sp>
        <p:nvSpPr>
          <p:cNvPr id="10" name="Pladsholder til tekst 9">
            <a:extLst>
              <a:ext uri="{FF2B5EF4-FFF2-40B4-BE49-F238E27FC236}">
                <a16:creationId xmlns:a16="http://schemas.microsoft.com/office/drawing/2014/main" id="{0ECB8E5B-4859-4892-A062-C831DA527F75}"/>
              </a:ext>
            </a:extLst>
          </p:cNvPr>
          <p:cNvSpPr>
            <a:spLocks noGrp="1"/>
          </p:cNvSpPr>
          <p:nvPr>
            <p:ph type="body" sz="quarter" idx="14" hasCustomPrompt="1"/>
          </p:nvPr>
        </p:nvSpPr>
        <p:spPr>
          <a:xfrm>
            <a:off x="6376988" y="2555875"/>
            <a:ext cx="4953000" cy="3159125"/>
          </a:xfrm>
        </p:spPr>
        <p:txBody>
          <a:bodyPr rtlCol="0">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719425" y="4689888"/>
            <a:ext cx="5029200" cy="1371600"/>
          </a:xfrm>
        </p:spPr>
        <p:txBody>
          <a:bodyPr rtlCol="0" anchor="ctr" anchorCtr="0">
            <a:normAutofit/>
          </a:bodyPr>
          <a:lstStyle>
            <a:lvl1pPr algn="ctr">
              <a:defRPr sz="4400"/>
            </a:lvl1pPr>
          </a:lstStyle>
          <a:p>
            <a:pPr rtl="0"/>
            <a:r>
              <a:rPr lang="da-DK" noProof="0"/>
              <a:t>Klik for at redigere titeltypografier i master</a:t>
            </a:r>
          </a:p>
        </p:txBody>
      </p:sp>
      <p:sp>
        <p:nvSpPr>
          <p:cNvPr id="8" name="Pladsholder til billed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rtlCol="0"/>
          <a:lstStyle/>
          <a:p>
            <a:pPr rtl="0"/>
            <a:r>
              <a:rPr lang="da-DK" noProof="0"/>
              <a:t>Klik på ikonet for at tilføje et billede</a:t>
            </a:r>
          </a:p>
        </p:txBody>
      </p:sp>
      <p:sp>
        <p:nvSpPr>
          <p:cNvPr id="10" name="Pladsholder til billede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rtlCol="0"/>
          <a:lstStyle/>
          <a:p>
            <a:pPr rtl="0"/>
            <a:r>
              <a:rPr lang="da-DK" noProof="0"/>
              <a:t>Klik på ikonet for at tilføje et billede</a:t>
            </a:r>
          </a:p>
        </p:txBody>
      </p:sp>
      <p:sp>
        <p:nvSpPr>
          <p:cNvPr id="9" name="Pladsholder til tekst 8">
            <a:extLst>
              <a:ext uri="{FF2B5EF4-FFF2-40B4-BE49-F238E27FC236}">
                <a16:creationId xmlns:a16="http://schemas.microsoft.com/office/drawing/2014/main" id="{1A83FC01-0C03-4607-B5EA-8C230EA7CABF}"/>
              </a:ext>
            </a:extLst>
          </p:cNvPr>
          <p:cNvSpPr>
            <a:spLocks noGrp="1"/>
          </p:cNvSpPr>
          <p:nvPr>
            <p:ph type="body" sz="quarter" idx="14" hasCustomPrompt="1"/>
          </p:nvPr>
        </p:nvSpPr>
        <p:spPr>
          <a:xfrm>
            <a:off x="6460759" y="4687863"/>
            <a:ext cx="5029200" cy="1463040"/>
          </a:xfrm>
        </p:spPr>
        <p:txBody>
          <a:bodyPr rtlCol="0"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da-DK" noProof="0"/>
              <a:t>20XX</a:t>
            </a:r>
          </a:p>
        </p:txBody>
      </p:sp>
      <p:sp>
        <p:nvSpPr>
          <p:cNvPr id="5" name="Pladsholder til sidefod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da-DK" noProof="0"/>
              <a:t>Titel på salgspræsentation</a:t>
            </a:r>
          </a:p>
        </p:txBody>
      </p:sp>
      <p:sp>
        <p:nvSpPr>
          <p:cNvPr id="6" name="Pladsholder til slidenumm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ktionsoverskrif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rtlCol="0"/>
          <a:lstStyle/>
          <a:p>
            <a:pPr rtl="0"/>
            <a:r>
              <a:rPr lang="da-DK" noProof="0"/>
              <a:t>Klik på ikonet for at tilføje et billede</a:t>
            </a:r>
          </a:p>
        </p:txBody>
      </p:sp>
      <p:sp>
        <p:nvSpPr>
          <p:cNvPr id="4" name="Pladsholder til dato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da-DK" noProof="0"/>
              <a:t>20XX</a:t>
            </a:r>
          </a:p>
        </p:txBody>
      </p:sp>
      <p:sp>
        <p:nvSpPr>
          <p:cNvPr id="5" name="Pladsholder til sidefod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da-DK" noProof="0"/>
              <a:t>Titel på salgspræsentation</a:t>
            </a:r>
          </a:p>
        </p:txBody>
      </p:sp>
      <p:sp>
        <p:nvSpPr>
          <p:cNvPr id="6" name="Pladsholder til slidenumm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
        <p:nvSpPr>
          <p:cNvPr id="9" name="Titel 1">
            <a:extLst>
              <a:ext uri="{FF2B5EF4-FFF2-40B4-BE49-F238E27FC236}">
                <a16:creationId xmlns:a16="http://schemas.microsoft.com/office/drawing/2014/main" id="{99C910F3-1CC6-467F-A64A-2DDFE463203E}"/>
              </a:ext>
            </a:extLst>
          </p:cNvPr>
          <p:cNvSpPr>
            <a:spLocks noGrp="1"/>
          </p:cNvSpPr>
          <p:nvPr>
            <p:ph type="title" hasCustomPrompt="1"/>
          </p:nvPr>
        </p:nvSpPr>
        <p:spPr>
          <a:xfrm>
            <a:off x="719425" y="4689888"/>
            <a:ext cx="5029200" cy="1371600"/>
          </a:xfrm>
        </p:spPr>
        <p:txBody>
          <a:bodyPr rtlCol="0" anchor="ctr" anchorCtr="0">
            <a:normAutofit/>
          </a:bodyPr>
          <a:lstStyle>
            <a:lvl1pPr algn="ctr">
              <a:defRPr sz="4400"/>
            </a:lvl1pPr>
          </a:lstStyle>
          <a:p>
            <a:pPr rtl="0"/>
            <a:r>
              <a:rPr lang="da-DK" noProof="0"/>
              <a:t>Klik for at redigere titeltypografier i master</a:t>
            </a:r>
          </a:p>
        </p:txBody>
      </p:sp>
      <p:sp>
        <p:nvSpPr>
          <p:cNvPr id="10" name="Pladsholder til tekst 8">
            <a:extLst>
              <a:ext uri="{FF2B5EF4-FFF2-40B4-BE49-F238E27FC236}">
                <a16:creationId xmlns:a16="http://schemas.microsoft.com/office/drawing/2014/main" id="{5550E3EA-37A2-40C0-A78F-3C0AB0F78189}"/>
              </a:ext>
            </a:extLst>
          </p:cNvPr>
          <p:cNvSpPr>
            <a:spLocks noGrp="1"/>
          </p:cNvSpPr>
          <p:nvPr>
            <p:ph type="body" sz="quarter" idx="14" hasCustomPrompt="1"/>
          </p:nvPr>
        </p:nvSpPr>
        <p:spPr>
          <a:xfrm>
            <a:off x="6460759" y="4687863"/>
            <a:ext cx="5029200" cy="1463040"/>
          </a:xfrm>
        </p:spPr>
        <p:txBody>
          <a:bodyPr rtlCol="0"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p>
            <a:pPr rtl="0"/>
            <a:r>
              <a:rPr lang="da-DK" noProof="0"/>
              <a:t>Klik for at redigere titeltypografier i master</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CA106-0FC3-4FE9-9338-4AC3D15608E5}"/>
              </a:ext>
            </a:extLst>
          </p:cNvPr>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02BF6510-D603-481E-B685-9095150A2891}"/>
              </a:ext>
            </a:extLst>
          </p:cNvPr>
          <p:cNvSpPr>
            <a:spLocks noGrp="1"/>
          </p:cNvSpPr>
          <p:nvPr>
            <p:ph sz="half" idx="1" hasCustomPrompt="1"/>
          </p:nvPr>
        </p:nvSpPr>
        <p:spPr>
          <a:xfrm>
            <a:off x="838200" y="1825625"/>
            <a:ext cx="5181600" cy="4351338"/>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a:extLst>
              <a:ext uri="{FF2B5EF4-FFF2-40B4-BE49-F238E27FC236}">
                <a16:creationId xmlns:a16="http://schemas.microsoft.com/office/drawing/2014/main" id="{9A743757-ABC3-44BF-87D3-5E323E9B00D9}"/>
              </a:ext>
            </a:extLst>
          </p:cNvPr>
          <p:cNvSpPr>
            <a:spLocks noGrp="1"/>
          </p:cNvSpPr>
          <p:nvPr>
            <p:ph sz="half" idx="2" hasCustomPrompt="1"/>
          </p:nvPr>
        </p:nvSpPr>
        <p:spPr>
          <a:xfrm>
            <a:off x="6172200" y="1825625"/>
            <a:ext cx="5181600" cy="4351338"/>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dato 4">
            <a:extLst>
              <a:ext uri="{FF2B5EF4-FFF2-40B4-BE49-F238E27FC236}">
                <a16:creationId xmlns:a16="http://schemas.microsoft.com/office/drawing/2014/main" id="{23A79566-C1F8-443D-A135-C668898477AE}"/>
              </a:ext>
            </a:extLst>
          </p:cNvPr>
          <p:cNvSpPr>
            <a:spLocks noGrp="1"/>
          </p:cNvSpPr>
          <p:nvPr>
            <p:ph type="dt" sz="half" idx="10"/>
          </p:nvPr>
        </p:nvSpPr>
        <p:spPr/>
        <p:txBody>
          <a:bodyPr rtlCol="0"/>
          <a:lstStyle/>
          <a:p>
            <a:pPr rtl="0"/>
            <a:r>
              <a:rPr lang="da-DK" noProof="0"/>
              <a:t>20XX</a:t>
            </a:r>
          </a:p>
        </p:txBody>
      </p:sp>
      <p:sp>
        <p:nvSpPr>
          <p:cNvPr id="6" name="Pladsholder til sidefod 5">
            <a:extLst>
              <a:ext uri="{FF2B5EF4-FFF2-40B4-BE49-F238E27FC236}">
                <a16:creationId xmlns:a16="http://schemas.microsoft.com/office/drawing/2014/main" id="{035CF363-F733-460B-9E71-BF70442AC396}"/>
              </a:ext>
            </a:extLst>
          </p:cNvPr>
          <p:cNvSpPr>
            <a:spLocks noGrp="1"/>
          </p:cNvSpPr>
          <p:nvPr>
            <p:ph type="ftr" sz="quarter" idx="11"/>
          </p:nvPr>
        </p:nvSpPr>
        <p:spPr/>
        <p:txBody>
          <a:bodyPr rtlCol="0"/>
          <a:lstStyle/>
          <a:p>
            <a:pPr rtl="0"/>
            <a:r>
              <a:rPr lang="da-DK" noProof="0"/>
              <a:t>Titel på salgspræsentation</a:t>
            </a:r>
          </a:p>
        </p:txBody>
      </p:sp>
      <p:sp>
        <p:nvSpPr>
          <p:cNvPr id="7" name="Pladsholder til slidenumm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lonnen Indhold 3">
    <p:spTree>
      <p:nvGrpSpPr>
        <p:cNvPr id="1" name=""/>
        <p:cNvGrpSpPr/>
        <p:nvPr/>
      </p:nvGrpSpPr>
      <p:grpSpPr>
        <a:xfrm>
          <a:off x="0" y="0"/>
          <a:ext cx="0" cy="0"/>
          <a:chOff x="0" y="0"/>
          <a:chExt cx="0" cy="0"/>
        </a:xfrm>
      </p:grpSpPr>
      <p:sp>
        <p:nvSpPr>
          <p:cNvPr id="15" name="Pladsholder til tekst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rtlCol="0">
            <a:normAutofit/>
          </a:bodyPr>
          <a:lstStyle>
            <a:lvl1pPr marL="0" indent="0">
              <a:buNone/>
              <a:defRPr sz="2400" b="1">
                <a:solidFill>
                  <a:schemeClr val="tx1"/>
                </a:solidFill>
              </a:defRPr>
            </a:lvl1pPr>
          </a:lstStyle>
          <a:p>
            <a:pPr lvl="0" rtl="0"/>
            <a:r>
              <a:rPr lang="da-DK" noProof="0"/>
              <a:t>Klik for at tilføje undertitel</a:t>
            </a:r>
          </a:p>
        </p:txBody>
      </p:sp>
      <p:sp>
        <p:nvSpPr>
          <p:cNvPr id="17" name="Pladsholder til tekst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da-DK" noProof="0"/>
              <a:t>Klik for at tilføje tekst</a:t>
            </a:r>
          </a:p>
        </p:txBody>
      </p:sp>
      <p:sp>
        <p:nvSpPr>
          <p:cNvPr id="31" name="Pladsholder til tekst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rtlCol="0">
            <a:normAutofit/>
          </a:bodyPr>
          <a:lstStyle>
            <a:lvl1pPr marL="0" indent="0">
              <a:buNone/>
              <a:defRPr sz="2400" b="1">
                <a:solidFill>
                  <a:schemeClr val="tx1"/>
                </a:solidFill>
              </a:defRPr>
            </a:lvl1pPr>
          </a:lstStyle>
          <a:p>
            <a:pPr lvl="0" rtl="0"/>
            <a:r>
              <a:rPr lang="da-DK" noProof="0"/>
              <a:t>Klik for at tilføje undertitel</a:t>
            </a:r>
          </a:p>
        </p:txBody>
      </p:sp>
      <p:sp>
        <p:nvSpPr>
          <p:cNvPr id="32" name="Pladsholder til tekst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da-DK" noProof="0"/>
              <a:t>Klik for at tilføje tekst</a:t>
            </a:r>
          </a:p>
        </p:txBody>
      </p:sp>
      <p:sp>
        <p:nvSpPr>
          <p:cNvPr id="33" name="Pladsholder til tekst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rtlCol="0">
            <a:normAutofit/>
          </a:bodyPr>
          <a:lstStyle>
            <a:lvl1pPr marL="0" indent="0">
              <a:buNone/>
              <a:defRPr sz="2400" b="1">
                <a:solidFill>
                  <a:schemeClr val="tx1"/>
                </a:solidFill>
              </a:defRPr>
            </a:lvl1pPr>
          </a:lstStyle>
          <a:p>
            <a:pPr lvl="0" rtl="0"/>
            <a:r>
              <a:rPr lang="da-DK" noProof="0"/>
              <a:t>Klik for at tilføje undertitel</a:t>
            </a:r>
          </a:p>
        </p:txBody>
      </p:sp>
      <p:sp>
        <p:nvSpPr>
          <p:cNvPr id="34" name="Pladsholder til tekst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da-DK" noProof="0"/>
              <a:t>Klik for at tilføje tekst</a:t>
            </a:r>
          </a:p>
        </p:txBody>
      </p:sp>
      <p:sp>
        <p:nvSpPr>
          <p:cNvPr id="2" name="Titel 1">
            <a:extLst>
              <a:ext uri="{FF2B5EF4-FFF2-40B4-BE49-F238E27FC236}">
                <a16:creationId xmlns:a16="http://schemas.microsoft.com/office/drawing/2014/main" id="{EDD6B45A-9FA0-4D2A-8BEF-4709BD5C14CA}"/>
              </a:ext>
            </a:extLst>
          </p:cNvPr>
          <p:cNvSpPr>
            <a:spLocks noGrp="1"/>
          </p:cNvSpPr>
          <p:nvPr>
            <p:ph type="title" hasCustomPrompt="1"/>
          </p:nvPr>
        </p:nvSpPr>
        <p:spPr/>
        <p:txBody>
          <a:bodyPr rtlCol="0"/>
          <a:lstStyle/>
          <a:p>
            <a:pPr rtl="0"/>
            <a:r>
              <a:rPr lang="da-DK" noProof="0"/>
              <a:t>Klik for at redigere titeltypografier i master</a:t>
            </a:r>
          </a:p>
        </p:txBody>
      </p:sp>
      <p:sp>
        <p:nvSpPr>
          <p:cNvPr id="3" name="Pladsholder til dato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813B5FF-9D53-4FD4-B752-22F188FA0A82}"/>
              </a:ext>
            </a:extLst>
          </p:cNvPr>
          <p:cNvSpPr>
            <a:spLocks noGrp="1"/>
          </p:cNvSpPr>
          <p:nvPr>
            <p:ph type="dt" sz="half" idx="10"/>
          </p:nvPr>
        </p:nvSpPr>
        <p:spPr/>
        <p:txBody>
          <a:bodyPr rtlCol="0"/>
          <a:lstStyle/>
          <a:p>
            <a:pPr rtl="0"/>
            <a:r>
              <a:rPr lang="da-DK" noProof="0"/>
              <a:t>20XX</a:t>
            </a:r>
          </a:p>
        </p:txBody>
      </p:sp>
      <p:sp>
        <p:nvSpPr>
          <p:cNvPr id="3" name="Pladsholder til sidefod 2">
            <a:extLst>
              <a:ext uri="{FF2B5EF4-FFF2-40B4-BE49-F238E27FC236}">
                <a16:creationId xmlns:a16="http://schemas.microsoft.com/office/drawing/2014/main" id="{49083EC5-999D-4EF5-A22C-FD19C31D51F9}"/>
              </a:ext>
            </a:extLst>
          </p:cNvPr>
          <p:cNvSpPr>
            <a:spLocks noGrp="1"/>
          </p:cNvSpPr>
          <p:nvPr>
            <p:ph type="ftr" sz="quarter" idx="11"/>
          </p:nvPr>
        </p:nvSpPr>
        <p:spPr/>
        <p:txBody>
          <a:bodyPr rtlCol="0"/>
          <a:lstStyle/>
          <a:p>
            <a:pPr rtl="0"/>
            <a:r>
              <a:rPr lang="da-DK" noProof="0"/>
              <a:t>Titel på salgspræsentation</a:t>
            </a:r>
          </a:p>
        </p:txBody>
      </p:sp>
      <p:sp>
        <p:nvSpPr>
          <p:cNvPr id="4" name="Pladsholder til slidenummer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4411E-20EA-4627-8A68-17038DCE1876}"/>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1974E5B2-1EB9-4222-8FAB-65BDC9A9500F}"/>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a:extLst>
              <a:ext uri="{FF2B5EF4-FFF2-40B4-BE49-F238E27FC236}">
                <a16:creationId xmlns:a16="http://schemas.microsoft.com/office/drawing/2014/main" id="{DC197C18-82B5-4EB5-9010-63FFB7F5316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5" name="Pladsholder til dato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da-DK" noProof="0"/>
              <a:t>20XX</a:t>
            </a:r>
          </a:p>
        </p:txBody>
      </p:sp>
      <p:sp>
        <p:nvSpPr>
          <p:cNvPr id="6" name="Pladsholder til sidefod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da-DK" noProof="0"/>
              <a:t>Titel på salgspræsentation</a:t>
            </a:r>
          </a:p>
        </p:txBody>
      </p:sp>
      <p:sp>
        <p:nvSpPr>
          <p:cNvPr id="7" name="Pladsholder til slidenumm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25D6D-4906-4DAB-B1BA-9436026FE62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a-DK" noProof="0"/>
              <a:t>Klik for at redigere titeltypografier i master</a:t>
            </a:r>
          </a:p>
        </p:txBody>
      </p:sp>
      <p:sp>
        <p:nvSpPr>
          <p:cNvPr id="3" name="Pladsholder til billede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
        <p:nvSpPr>
          <p:cNvPr id="4" name="Pladsholder til tekst 3">
            <a:extLst>
              <a:ext uri="{FF2B5EF4-FFF2-40B4-BE49-F238E27FC236}">
                <a16:creationId xmlns:a16="http://schemas.microsoft.com/office/drawing/2014/main" id="{A3B58235-2C90-48E1-8A68-7413F78398F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5" name="Pladsholder til dato 4">
            <a:extLst>
              <a:ext uri="{FF2B5EF4-FFF2-40B4-BE49-F238E27FC236}">
                <a16:creationId xmlns:a16="http://schemas.microsoft.com/office/drawing/2014/main" id="{B2FCAF9B-D406-4E4F-B804-AF188F651834}"/>
              </a:ext>
            </a:extLst>
          </p:cNvPr>
          <p:cNvSpPr>
            <a:spLocks noGrp="1"/>
          </p:cNvSpPr>
          <p:nvPr>
            <p:ph type="dt" sz="half" idx="10"/>
          </p:nvPr>
        </p:nvSpPr>
        <p:spPr/>
        <p:txBody>
          <a:bodyPr rtlCol="0"/>
          <a:lstStyle/>
          <a:p>
            <a:pPr rtl="0"/>
            <a:r>
              <a:rPr lang="da-DK" noProof="0"/>
              <a:t>20XX</a:t>
            </a:r>
          </a:p>
        </p:txBody>
      </p:sp>
      <p:sp>
        <p:nvSpPr>
          <p:cNvPr id="6" name="Pladsholder til sidefod 5">
            <a:extLst>
              <a:ext uri="{FF2B5EF4-FFF2-40B4-BE49-F238E27FC236}">
                <a16:creationId xmlns:a16="http://schemas.microsoft.com/office/drawing/2014/main" id="{47E5FF7C-B4CA-48C1-B1A5-2AA329D34317}"/>
              </a:ext>
            </a:extLst>
          </p:cNvPr>
          <p:cNvSpPr>
            <a:spLocks noGrp="1"/>
          </p:cNvSpPr>
          <p:nvPr>
            <p:ph type="ftr" sz="quarter" idx="11"/>
          </p:nvPr>
        </p:nvSpPr>
        <p:spPr/>
        <p:txBody>
          <a:bodyPr rtlCol="0"/>
          <a:lstStyle/>
          <a:p>
            <a:pPr rtl="0"/>
            <a:r>
              <a:rPr lang="da-DK" noProof="0"/>
              <a:t>Titel på salgspræsentation</a:t>
            </a:r>
          </a:p>
        </p:txBody>
      </p:sp>
      <p:sp>
        <p:nvSpPr>
          <p:cNvPr id="7" name="Pladsholder til slidenumm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25473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dias uden billede_1">
    <p:spTree>
      <p:nvGrpSpPr>
        <p:cNvPr id="1" name=""/>
        <p:cNvGrpSpPr/>
        <p:nvPr/>
      </p:nvGrpSpPr>
      <p:grpSpPr>
        <a:xfrm>
          <a:off x="0" y="0"/>
          <a:ext cx="0" cy="0"/>
          <a:chOff x="0" y="0"/>
          <a:chExt cx="0" cy="0"/>
        </a:xfrm>
      </p:grpSpPr>
      <p:sp>
        <p:nvSpPr>
          <p:cNvPr id="16" name="Rektangel 9"/>
          <p:cNvSpPr>
            <a:spLocks noChangeArrowheads="1"/>
          </p:cNvSpPr>
          <p:nvPr userDrawn="1"/>
        </p:nvSpPr>
        <p:spPr bwMode="auto">
          <a:xfrm>
            <a:off x="192000" y="432000"/>
            <a:ext cx="11760000" cy="6264000"/>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11" name="Rektangel 11"/>
          <p:cNvSpPr>
            <a:spLocks noChangeArrowheads="1"/>
          </p:cNvSpPr>
          <p:nvPr userDrawn="1"/>
        </p:nvSpPr>
        <p:spPr bwMode="auto">
          <a:xfrm>
            <a:off x="624000" y="431322"/>
            <a:ext cx="6000000" cy="6264000"/>
          </a:xfrm>
          <a:prstGeom prst="rect">
            <a:avLst/>
          </a:prstGeom>
          <a:solidFill>
            <a:schemeClr val="accent2"/>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36055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1518686" y="365125"/>
            <a:ext cx="9986601" cy="1325563"/>
          </a:xfrm>
        </p:spPr>
        <p:txBody>
          <a:bodyPr rtlCol="0"/>
          <a:lstStyle>
            <a:lvl1pPr algn="l">
              <a:defRPr/>
            </a:lvl1p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1508692" y="1912336"/>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5" name="Pladsholder til tekst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573892" y="1874838"/>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13" name="Pladsholder til tekst 12">
            <a:extLst>
              <a:ext uri="{FF2B5EF4-FFF2-40B4-BE49-F238E27FC236}">
                <a16:creationId xmlns:a16="http://schemas.microsoft.com/office/drawing/2014/main" id="{E725FCE9-B62D-4B16-807B-9D0D63E93B56}"/>
              </a:ext>
            </a:extLst>
          </p:cNvPr>
          <p:cNvSpPr>
            <a:spLocks noGrp="1"/>
          </p:cNvSpPr>
          <p:nvPr>
            <p:ph type="body" sz="quarter" idx="14" hasCustomPrompt="1"/>
          </p:nvPr>
        </p:nvSpPr>
        <p:spPr>
          <a:xfrm>
            <a:off x="1508692" y="2388253"/>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da-DK" noProof="0"/>
              <a:t>Klik for at redigere i master</a:t>
            </a:r>
          </a:p>
        </p:txBody>
      </p:sp>
      <p:sp>
        <p:nvSpPr>
          <p:cNvPr id="14" name="Pladsholder til tekst 12">
            <a:extLst>
              <a:ext uri="{FF2B5EF4-FFF2-40B4-BE49-F238E27FC236}">
                <a16:creationId xmlns:a16="http://schemas.microsoft.com/office/drawing/2014/main" id="{BA57DF8C-FA7C-490B-98CE-CDE7957EE729}"/>
              </a:ext>
            </a:extLst>
          </p:cNvPr>
          <p:cNvSpPr>
            <a:spLocks noGrp="1"/>
          </p:cNvSpPr>
          <p:nvPr>
            <p:ph type="body" sz="quarter" idx="15" hasCustomPrompt="1"/>
          </p:nvPr>
        </p:nvSpPr>
        <p:spPr>
          <a:xfrm>
            <a:off x="6573892" y="2337741"/>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da-DK" noProof="0"/>
              <a:t>Klik for at redigere i master</a:t>
            </a:r>
          </a:p>
        </p:txBody>
      </p:sp>
      <p:sp>
        <p:nvSpPr>
          <p:cNvPr id="19" name="Pladsholder til tekst 2">
            <a:extLst>
              <a:ext uri="{FF2B5EF4-FFF2-40B4-BE49-F238E27FC236}">
                <a16:creationId xmlns:a16="http://schemas.microsoft.com/office/drawing/2014/main" id="{FF039F13-B78B-4A7E-AB1D-94C070BAE974}"/>
              </a:ext>
            </a:extLst>
          </p:cNvPr>
          <p:cNvSpPr>
            <a:spLocks noGrp="1"/>
          </p:cNvSpPr>
          <p:nvPr>
            <p:ph type="body" idx="16" hasCustomPrompt="1"/>
          </p:nvPr>
        </p:nvSpPr>
        <p:spPr>
          <a:xfrm>
            <a:off x="1518687" y="3608720"/>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0" name="Pladsholder til tekst 4">
            <a:extLst>
              <a:ext uri="{FF2B5EF4-FFF2-40B4-BE49-F238E27FC236}">
                <a16:creationId xmlns:a16="http://schemas.microsoft.com/office/drawing/2014/main" id="{525F4B91-27EE-47AC-BBD0-A66FE53A04FF}"/>
              </a:ext>
            </a:extLst>
          </p:cNvPr>
          <p:cNvSpPr>
            <a:spLocks noGrp="1"/>
          </p:cNvSpPr>
          <p:nvPr>
            <p:ph type="body" sz="quarter" idx="17" hasCustomPrompt="1"/>
          </p:nvPr>
        </p:nvSpPr>
        <p:spPr>
          <a:xfrm>
            <a:off x="6583887" y="3571222"/>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1" name="Pladsholder til tekst 12">
            <a:extLst>
              <a:ext uri="{FF2B5EF4-FFF2-40B4-BE49-F238E27FC236}">
                <a16:creationId xmlns:a16="http://schemas.microsoft.com/office/drawing/2014/main" id="{1F0A1756-3486-46A9-9DD3-7BFA5FF75731}"/>
              </a:ext>
            </a:extLst>
          </p:cNvPr>
          <p:cNvSpPr>
            <a:spLocks noGrp="1"/>
          </p:cNvSpPr>
          <p:nvPr>
            <p:ph type="body" sz="quarter" idx="18" hasCustomPrompt="1"/>
          </p:nvPr>
        </p:nvSpPr>
        <p:spPr>
          <a:xfrm>
            <a:off x="1518687" y="4084637"/>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da-DK" noProof="0"/>
              <a:t>Klik for at redigere i master</a:t>
            </a:r>
          </a:p>
        </p:txBody>
      </p:sp>
      <p:sp>
        <p:nvSpPr>
          <p:cNvPr id="22" name="Pladsholder til tekst 12">
            <a:extLst>
              <a:ext uri="{FF2B5EF4-FFF2-40B4-BE49-F238E27FC236}">
                <a16:creationId xmlns:a16="http://schemas.microsoft.com/office/drawing/2014/main" id="{F50C0C1C-5BD4-4F62-8AB2-50B1FE4A7DAE}"/>
              </a:ext>
            </a:extLst>
          </p:cNvPr>
          <p:cNvSpPr>
            <a:spLocks noGrp="1"/>
          </p:cNvSpPr>
          <p:nvPr>
            <p:ph type="body" sz="quarter" idx="19" hasCustomPrompt="1"/>
          </p:nvPr>
        </p:nvSpPr>
        <p:spPr>
          <a:xfrm>
            <a:off x="6583887" y="4034125"/>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da-DK" noProof="0"/>
              <a:t>Klik for at redigere i master</a:t>
            </a:r>
          </a:p>
          <a:p>
            <a:pPr lvl="1" rtl="0"/>
            <a:endParaRPr lang="da-DK" noProof="0"/>
          </a:p>
        </p:txBody>
      </p:sp>
      <p:sp>
        <p:nvSpPr>
          <p:cNvPr id="15" name="Pladsholder til billede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rtlCol="0"/>
          <a:lstStyle/>
          <a:p>
            <a:pPr rtl="0"/>
            <a:r>
              <a:rPr lang="da-DK" noProof="0"/>
              <a:t>Klik på ikonet for at tilføje et billede</a:t>
            </a:r>
          </a:p>
        </p:txBody>
      </p:sp>
      <p:sp>
        <p:nvSpPr>
          <p:cNvPr id="7" name="Pladsholder til dato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da-DK" noProof="0"/>
              <a:t>20XX</a:t>
            </a:r>
          </a:p>
        </p:txBody>
      </p:sp>
      <p:sp>
        <p:nvSpPr>
          <p:cNvPr id="8" name="Pladsholder til sidefod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da-DK" noProof="0"/>
              <a:t>Titel på salgspræsentation</a:t>
            </a:r>
          </a:p>
        </p:txBody>
      </p:sp>
      <p:sp>
        <p:nvSpPr>
          <p:cNvPr id="9" name="Pladsholder til slidenumm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da-DK" noProof="0" smtClean="0"/>
              <a:pPr rtl="0"/>
              <a:t>‹nr.›</a:t>
            </a:fld>
            <a:endParaRPr lang="da-DK" noProof="0"/>
          </a:p>
        </p:txBody>
      </p:sp>
    </p:spTree>
    <p:extLst>
      <p:ext uri="{BB962C8B-B14F-4D97-AF65-F5344CB8AC3E}">
        <p14:creationId xmlns:p14="http://schemas.microsoft.com/office/powerpoint/2010/main" val="3742711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a:t>Klik for at redigere i master</a:t>
            </a:r>
          </a:p>
        </p:txBody>
      </p:sp>
      <p:sp>
        <p:nvSpPr>
          <p:cNvPr id="4" name="Pladsholder til dato 3"/>
          <p:cNvSpPr>
            <a:spLocks noGrp="1"/>
          </p:cNvSpPr>
          <p:nvPr>
            <p:ph type="dt" sz="half" idx="10"/>
          </p:nvPr>
        </p:nvSpPr>
        <p:spPr/>
        <p:txBody>
          <a:bodyPr/>
          <a:lstStyle/>
          <a:p>
            <a:endParaRPr lang="en-US" dirty="0"/>
          </a:p>
        </p:txBody>
      </p:sp>
      <p:sp>
        <p:nvSpPr>
          <p:cNvPr id="9" name="Pladsholder til diasnummer 8"/>
          <p:cNvSpPr>
            <a:spLocks noGrp="1"/>
          </p:cNvSpPr>
          <p:nvPr>
            <p:ph type="sldNum" sz="quarter" idx="12"/>
          </p:nvPr>
        </p:nvSpPr>
        <p:spPr/>
        <p:txBody>
          <a:bodyPr/>
          <a:lstStyle/>
          <a:p>
            <a:fld id="{DF28FB93-0A08-4E7D-8E63-9EFA29F1E093}" type="slidenum">
              <a:rPr lang="en-US" smtClean="0"/>
              <a:pPr/>
              <a:t>‹nr.›</a:t>
            </a:fld>
            <a:endParaRPr lang="en-US" dirty="0"/>
          </a:p>
        </p:txBody>
      </p:sp>
      <p:sp>
        <p:nvSpPr>
          <p:cNvPr id="7" name="Pladsholder til sidefod 4"/>
          <p:cNvSpPr>
            <a:spLocks noGrp="1"/>
          </p:cNvSpPr>
          <p:nvPr>
            <p:ph type="ftr" sz="quarter" idx="13"/>
          </p:nvPr>
        </p:nvSpPr>
        <p:spPr>
          <a:xfrm>
            <a:off x="3048000" y="6589742"/>
            <a:ext cx="6048000" cy="180000"/>
          </a:xfrm>
        </p:spPr>
        <p:txBody>
          <a:bodyPr/>
          <a:lstStyle>
            <a:lvl1pPr>
              <a:defRPr/>
            </a:lvl1pPr>
          </a:lstStyle>
          <a:p>
            <a:r>
              <a:rPr lang="en-US"/>
              <a:t>Din karriere. Din fremtid</a:t>
            </a:r>
            <a:endParaRPr lang="en-US" dirty="0"/>
          </a:p>
        </p:txBody>
      </p:sp>
      <p:sp>
        <p:nvSpPr>
          <p:cNvPr id="5" name="Pladsholder til tekst 4"/>
          <p:cNvSpPr>
            <a:spLocks noGrp="1"/>
          </p:cNvSpPr>
          <p:nvPr>
            <p:ph type="body" sz="quarter" idx="14"/>
          </p:nvPr>
        </p:nvSpPr>
        <p:spPr>
          <a:xfrm>
            <a:off x="950400" y="1602000"/>
            <a:ext cx="10632000" cy="468000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77644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dias med billede_1">
    <p:bg>
      <p:bgPr>
        <a:solidFill>
          <a:schemeClr val="bg1"/>
        </a:solidFill>
        <a:effectLst/>
      </p:bgPr>
    </p:bg>
    <p:spTree>
      <p:nvGrpSpPr>
        <p:cNvPr id="1" name=""/>
        <p:cNvGrpSpPr/>
        <p:nvPr/>
      </p:nvGrpSpPr>
      <p:grpSpPr>
        <a:xfrm>
          <a:off x="0" y="0"/>
          <a:ext cx="0" cy="0"/>
          <a:chOff x="0" y="0"/>
          <a:chExt cx="0" cy="0"/>
        </a:xfrm>
      </p:grpSpPr>
      <p:pic>
        <p:nvPicPr>
          <p:cNvPr id="2" name="Billede 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92258" y="432000"/>
            <a:ext cx="11759484" cy="6263998"/>
          </a:xfrm>
          <a:prstGeom prst="rect">
            <a:avLst/>
          </a:prstGeom>
        </p:spPr>
      </p:pic>
      <p:sp>
        <p:nvSpPr>
          <p:cNvPr id="10" name="Rektangel 10"/>
          <p:cNvSpPr>
            <a:spLocks noChangeArrowheads="1"/>
          </p:cNvSpPr>
          <p:nvPr/>
        </p:nvSpPr>
        <p:spPr bwMode="auto">
          <a:xfrm>
            <a:off x="623392" y="432000"/>
            <a:ext cx="6000000" cy="6264000"/>
          </a:xfrm>
          <a:prstGeom prst="rect">
            <a:avLst/>
          </a:prstGeom>
          <a:solidFill>
            <a:schemeClr val="tx1">
              <a:alpha val="80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288774" name="Rectangle 6"/>
          <p:cNvSpPr>
            <a:spLocks noChangeArrowheads="1"/>
          </p:cNvSpPr>
          <p:nvPr/>
        </p:nvSpPr>
        <p:spPr bwMode="auto">
          <a:xfrm>
            <a:off x="620184" y="2911475"/>
            <a:ext cx="4766733"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da-DK" sz="3600">
              <a:solidFill>
                <a:schemeClr val="bg1"/>
              </a:solidFill>
              <a:latin typeface="Cambria" pitchFamily="18" charset="0"/>
            </a:endParaRPr>
          </a:p>
        </p:txBody>
      </p:sp>
      <p:sp>
        <p:nvSpPr>
          <p:cNvPr id="288775"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288776"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374803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_2">
    <p:spTree>
      <p:nvGrpSpPr>
        <p:cNvPr id="1" name=""/>
        <p:cNvGrpSpPr/>
        <p:nvPr/>
      </p:nvGrpSpPr>
      <p:grpSpPr>
        <a:xfrm>
          <a:off x="0" y="0"/>
          <a:ext cx="0" cy="0"/>
          <a:chOff x="0" y="0"/>
          <a:chExt cx="0" cy="0"/>
        </a:xfrm>
      </p:grpSpPr>
      <p:pic>
        <p:nvPicPr>
          <p:cNvPr id="5" name="Bille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6487"/>
          <a:stretch/>
        </p:blipFill>
        <p:spPr>
          <a:xfrm>
            <a:off x="202142" y="432000"/>
            <a:ext cx="11749861" cy="6264000"/>
          </a:xfrm>
          <a:prstGeom prst="rect">
            <a:avLst/>
          </a:prstGeom>
        </p:spPr>
      </p:pic>
      <p:sp>
        <p:nvSpPr>
          <p:cNvPr id="11" name="Rektangel 11"/>
          <p:cNvSpPr>
            <a:spLocks noChangeArrowheads="1"/>
          </p:cNvSpPr>
          <p:nvPr userDrawn="1"/>
        </p:nvSpPr>
        <p:spPr bwMode="auto">
          <a:xfrm>
            <a:off x="624000" y="432000"/>
            <a:ext cx="6000000" cy="6264000"/>
          </a:xfrm>
          <a:prstGeom prst="rect">
            <a:avLst/>
          </a:prstGeom>
          <a:gradFill flip="none" rotWithShape="1">
            <a:gsLst>
              <a:gs pos="0">
                <a:schemeClr val="accent2">
                  <a:shade val="51000"/>
                  <a:satMod val="130000"/>
                  <a:alpha val="25000"/>
                </a:schemeClr>
              </a:gs>
              <a:gs pos="80000">
                <a:schemeClr val="accent2">
                  <a:shade val="93000"/>
                  <a:satMod val="130000"/>
                </a:schemeClr>
              </a:gs>
              <a:gs pos="100000">
                <a:schemeClr val="accent2">
                  <a:shade val="94000"/>
                  <a:satMod val="135000"/>
                </a:schemeClr>
              </a:gs>
            </a:gsLst>
            <a:lin ang="16200000" scaled="1"/>
            <a:tileRect/>
          </a:gra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205028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_3">
    <p:spTree>
      <p:nvGrpSpPr>
        <p:cNvPr id="1" name=""/>
        <p:cNvGrpSpPr/>
        <p:nvPr/>
      </p:nvGrpSpPr>
      <p:grpSpPr>
        <a:xfrm>
          <a:off x="0" y="0"/>
          <a:ext cx="0" cy="0"/>
          <a:chOff x="0" y="0"/>
          <a:chExt cx="0" cy="0"/>
        </a:xfrm>
      </p:grpSpPr>
      <p:pic>
        <p:nvPicPr>
          <p:cNvPr id="12"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92258" y="432000"/>
            <a:ext cx="11759484" cy="6263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ktangel 10"/>
          <p:cNvSpPr>
            <a:spLocks noChangeArrowheads="1"/>
          </p:cNvSpPr>
          <p:nvPr userDrawn="1"/>
        </p:nvSpPr>
        <p:spPr bwMode="auto">
          <a:xfrm>
            <a:off x="624000" y="432000"/>
            <a:ext cx="6000000" cy="6264000"/>
          </a:xfrm>
          <a:prstGeom prst="rect">
            <a:avLst/>
          </a:prstGeom>
          <a:solidFill>
            <a:schemeClr val="accent1">
              <a:alpha val="80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32806" name="Text Box 6"/>
          <p:cNvSpPr txBox="1">
            <a:spLocks noChangeArrowheads="1"/>
          </p:cNvSpPr>
          <p:nvPr/>
        </p:nvSpPr>
        <p:spPr bwMode="auto">
          <a:xfrm>
            <a:off x="626534" y="3024398"/>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5"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6"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1090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s med billede_4">
    <p:bg>
      <p:bgPr>
        <a:solidFill>
          <a:schemeClr val="bg1"/>
        </a:solidFill>
        <a:effectLst/>
      </p:bgPr>
    </p:bg>
    <p:spTree>
      <p:nvGrpSpPr>
        <p:cNvPr id="1" name=""/>
        <p:cNvGrpSpPr/>
        <p:nvPr/>
      </p:nvGrpSpPr>
      <p:grpSpPr>
        <a:xfrm>
          <a:off x="0" y="0"/>
          <a:ext cx="0" cy="0"/>
          <a:chOff x="0" y="0"/>
          <a:chExt cx="0" cy="0"/>
        </a:xfrm>
      </p:grpSpPr>
      <p:pic>
        <p:nvPicPr>
          <p:cNvPr id="2" name="Billede 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92258" y="432000"/>
            <a:ext cx="11759484" cy="6263998"/>
          </a:xfrm>
          <a:prstGeom prst="rect">
            <a:avLst/>
          </a:prstGeom>
        </p:spPr>
      </p:pic>
      <p:sp>
        <p:nvSpPr>
          <p:cNvPr id="10" name="Rektangel 10"/>
          <p:cNvSpPr>
            <a:spLocks noChangeArrowheads="1"/>
          </p:cNvSpPr>
          <p:nvPr/>
        </p:nvSpPr>
        <p:spPr bwMode="auto">
          <a:xfrm>
            <a:off x="624000" y="432000"/>
            <a:ext cx="6000000" cy="6264000"/>
          </a:xfrm>
          <a:prstGeom prst="rect">
            <a:avLst/>
          </a:prstGeom>
          <a:solidFill>
            <a:schemeClr val="accent6">
              <a:alpha val="80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288774" name="Rectangle 6"/>
          <p:cNvSpPr>
            <a:spLocks noChangeArrowheads="1"/>
          </p:cNvSpPr>
          <p:nvPr/>
        </p:nvSpPr>
        <p:spPr bwMode="auto">
          <a:xfrm>
            <a:off x="620184" y="2911475"/>
            <a:ext cx="4766733"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da-DK" sz="3600">
              <a:solidFill>
                <a:schemeClr val="bg1"/>
              </a:solidFill>
              <a:latin typeface="Cambria" pitchFamily="18" charset="0"/>
            </a:endParaRPr>
          </a:p>
        </p:txBody>
      </p:sp>
      <p:sp>
        <p:nvSpPr>
          <p:cNvPr id="288775"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288776"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20446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s med billede_5">
    <p:bg>
      <p:bgPr>
        <a:solidFill>
          <a:schemeClr val="bg1"/>
        </a:solidFill>
        <a:effectLst/>
      </p:bgPr>
    </p:bg>
    <p:spTree>
      <p:nvGrpSpPr>
        <p:cNvPr id="1" name=""/>
        <p:cNvGrpSpPr/>
        <p:nvPr/>
      </p:nvGrpSpPr>
      <p:grpSpPr>
        <a:xfrm>
          <a:off x="0" y="0"/>
          <a:ext cx="0" cy="0"/>
          <a:chOff x="0" y="0"/>
          <a:chExt cx="0" cy="0"/>
        </a:xfrm>
      </p:grpSpPr>
      <p:pic>
        <p:nvPicPr>
          <p:cNvPr id="2050"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flipH="1">
            <a:off x="192258" y="430972"/>
            <a:ext cx="11759484" cy="6263998"/>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10"/>
          <p:cNvSpPr>
            <a:spLocks noChangeArrowheads="1"/>
          </p:cNvSpPr>
          <p:nvPr/>
        </p:nvSpPr>
        <p:spPr bwMode="auto">
          <a:xfrm>
            <a:off x="624000" y="430972"/>
            <a:ext cx="6000000" cy="6264000"/>
          </a:xfrm>
          <a:prstGeom prst="rect">
            <a:avLst/>
          </a:prstGeom>
          <a:solidFill>
            <a:schemeClr val="accent4">
              <a:alpha val="80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pic>
        <p:nvPicPr>
          <p:cNvPr id="288773" name="Picture 5" descr="Djof logo 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
        <p:nvSpPr>
          <p:cNvPr id="288774" name="Rectangle 6"/>
          <p:cNvSpPr>
            <a:spLocks noChangeArrowheads="1"/>
          </p:cNvSpPr>
          <p:nvPr/>
        </p:nvSpPr>
        <p:spPr bwMode="auto">
          <a:xfrm>
            <a:off x="620184" y="2911475"/>
            <a:ext cx="4766733"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da-DK" sz="3600">
              <a:solidFill>
                <a:schemeClr val="bg1"/>
              </a:solidFill>
              <a:latin typeface="Cambria" pitchFamily="18" charset="0"/>
            </a:endParaRPr>
          </a:p>
        </p:txBody>
      </p:sp>
      <p:sp>
        <p:nvSpPr>
          <p:cNvPr id="288775"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288776"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19653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dias - indsæt eget billede i diasmaster">
    <p:spTree>
      <p:nvGrpSpPr>
        <p:cNvPr id="1" name=""/>
        <p:cNvGrpSpPr/>
        <p:nvPr/>
      </p:nvGrpSpPr>
      <p:grpSpPr>
        <a:xfrm>
          <a:off x="0" y="0"/>
          <a:ext cx="0" cy="0"/>
          <a:chOff x="0" y="0"/>
          <a:chExt cx="0" cy="0"/>
        </a:xfrm>
      </p:grpSpPr>
      <p:pic>
        <p:nvPicPr>
          <p:cNvPr id="2" name="Billede 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92258" y="431322"/>
            <a:ext cx="11759484" cy="6263998"/>
          </a:xfrm>
          <a:prstGeom prst="rect">
            <a:avLst/>
          </a:prstGeom>
        </p:spPr>
      </p:pic>
      <p:sp>
        <p:nvSpPr>
          <p:cNvPr id="11" name="Rektangel 11"/>
          <p:cNvSpPr>
            <a:spLocks noChangeArrowheads="1"/>
          </p:cNvSpPr>
          <p:nvPr userDrawn="1"/>
        </p:nvSpPr>
        <p:spPr bwMode="auto">
          <a:xfrm>
            <a:off x="624000" y="431322"/>
            <a:ext cx="6000000" cy="6264000"/>
          </a:xfrm>
          <a:prstGeom prst="rect">
            <a:avLst/>
          </a:prstGeom>
          <a:solidFill>
            <a:schemeClr val="accent6">
              <a:alpha val="75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pic>
        <p:nvPicPr>
          <p:cNvPr id="9" name="Picture 5" descr="Djof logo 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5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_6">
    <p:spTree>
      <p:nvGrpSpPr>
        <p:cNvPr id="1" name=""/>
        <p:cNvGrpSpPr/>
        <p:nvPr/>
      </p:nvGrpSpPr>
      <p:grpSpPr>
        <a:xfrm>
          <a:off x="0" y="0"/>
          <a:ext cx="0" cy="0"/>
          <a:chOff x="0" y="0"/>
          <a:chExt cx="0" cy="0"/>
        </a:xfrm>
      </p:grpSpPr>
      <p:pic>
        <p:nvPicPr>
          <p:cNvPr id="2" name="Billede 1"/>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92258" y="432000"/>
            <a:ext cx="11759484" cy="6263998"/>
          </a:xfrm>
          <a:prstGeom prst="rect">
            <a:avLst/>
          </a:prstGeom>
        </p:spPr>
      </p:pic>
      <p:sp>
        <p:nvSpPr>
          <p:cNvPr id="11" name="Rektangel 11"/>
          <p:cNvSpPr>
            <a:spLocks noChangeArrowheads="1"/>
          </p:cNvSpPr>
          <p:nvPr userDrawn="1"/>
        </p:nvSpPr>
        <p:spPr bwMode="auto">
          <a:xfrm>
            <a:off x="624000" y="432000"/>
            <a:ext cx="6000000" cy="6264000"/>
          </a:xfrm>
          <a:prstGeom prst="rect">
            <a:avLst/>
          </a:prstGeom>
          <a:solidFill>
            <a:schemeClr val="tx1">
              <a:alpha val="75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pic>
        <p:nvPicPr>
          <p:cNvPr id="9" name="Picture 5" descr="Djof logo 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_7">
    <p:spTree>
      <p:nvGrpSpPr>
        <p:cNvPr id="1" name=""/>
        <p:cNvGrpSpPr/>
        <p:nvPr/>
      </p:nvGrpSpPr>
      <p:grpSpPr>
        <a:xfrm>
          <a:off x="0" y="0"/>
          <a:ext cx="0" cy="0"/>
          <a:chOff x="0" y="0"/>
          <a:chExt cx="0" cy="0"/>
        </a:xfrm>
      </p:grpSpPr>
      <p:pic>
        <p:nvPicPr>
          <p:cNvPr id="6" name="Billede 5"/>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92258" y="432000"/>
            <a:ext cx="11759484" cy="6263998"/>
          </a:xfrm>
          <a:prstGeom prst="rect">
            <a:avLst/>
          </a:prstGeom>
        </p:spPr>
      </p:pic>
      <p:sp>
        <p:nvSpPr>
          <p:cNvPr id="11" name="Rektangel 11"/>
          <p:cNvSpPr>
            <a:spLocks noChangeArrowheads="1"/>
          </p:cNvSpPr>
          <p:nvPr userDrawn="1"/>
        </p:nvSpPr>
        <p:spPr bwMode="auto">
          <a:xfrm>
            <a:off x="624000" y="432000"/>
            <a:ext cx="6000000" cy="6264000"/>
          </a:xfrm>
          <a:prstGeom prst="rect">
            <a:avLst/>
          </a:prstGeom>
          <a:solidFill>
            <a:schemeClr val="accent2">
              <a:alpha val="75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pic>
        <p:nvPicPr>
          <p:cNvPr id="9" name="Picture 5" descr="Djof logo 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3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dias uden billede_2">
    <p:spTree>
      <p:nvGrpSpPr>
        <p:cNvPr id="1" name=""/>
        <p:cNvGrpSpPr/>
        <p:nvPr/>
      </p:nvGrpSpPr>
      <p:grpSpPr>
        <a:xfrm>
          <a:off x="0" y="0"/>
          <a:ext cx="0" cy="0"/>
          <a:chOff x="0" y="0"/>
          <a:chExt cx="0" cy="0"/>
        </a:xfrm>
      </p:grpSpPr>
      <p:sp>
        <p:nvSpPr>
          <p:cNvPr id="8" name="Rektangel 9"/>
          <p:cNvSpPr>
            <a:spLocks noChangeArrowheads="1"/>
          </p:cNvSpPr>
          <p:nvPr userDrawn="1"/>
        </p:nvSpPr>
        <p:spPr bwMode="auto">
          <a:xfrm>
            <a:off x="192000" y="432000"/>
            <a:ext cx="11760000" cy="6264000"/>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11" name="Rektangel 11"/>
          <p:cNvSpPr>
            <a:spLocks noChangeArrowheads="1"/>
          </p:cNvSpPr>
          <p:nvPr userDrawn="1"/>
        </p:nvSpPr>
        <p:spPr bwMode="auto">
          <a:xfrm>
            <a:off x="624000" y="432000"/>
            <a:ext cx="6000000" cy="6264000"/>
          </a:xfrm>
          <a:prstGeom prst="rect">
            <a:avLst/>
          </a:prstGeom>
          <a:solidFill>
            <a:schemeClr val="accent6">
              <a:alpha val="75000"/>
            </a:scheme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pic>
        <p:nvPicPr>
          <p:cNvPr id="9" name="Picture 5" descr="Djof logo 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25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øs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6858000" y="365125"/>
            <a:ext cx="4602318" cy="1325563"/>
          </a:xfrm>
        </p:spPr>
        <p:txBody>
          <a:bodyPr rtlCol="0"/>
          <a:lstStyle>
            <a:lvl1pPr>
              <a:defRPr>
                <a:solidFill>
                  <a:schemeClr val="tx1">
                    <a:lumMod val="50000"/>
                    <a:lumOff val="50000"/>
                  </a:schemeClr>
                </a:solidFill>
              </a:defRPr>
            </a:lvl1pPr>
          </a:lstStyle>
          <a:p>
            <a:pPr rtl="0"/>
            <a:r>
              <a:rPr lang="da-DK" noProof="0"/>
              <a:t>Klik for at redigere titeltypografier i master</a:t>
            </a:r>
          </a:p>
        </p:txBody>
      </p:sp>
      <p:sp>
        <p:nvSpPr>
          <p:cNvPr id="11" name="Pladsholder til billede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rtlCol="0"/>
          <a:lstStyle/>
          <a:p>
            <a:pPr rtl="0"/>
            <a:r>
              <a:rPr lang="da-DK" noProof="0"/>
              <a:t>Klik på ikonet for at tilføje et billede</a:t>
            </a:r>
          </a:p>
        </p:txBody>
      </p:sp>
      <p:sp>
        <p:nvSpPr>
          <p:cNvPr id="5" name="Pladsholder til tekst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858000" y="169164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14" name="Pladsholder til tekst 12">
            <a:extLst>
              <a:ext uri="{FF2B5EF4-FFF2-40B4-BE49-F238E27FC236}">
                <a16:creationId xmlns:a16="http://schemas.microsoft.com/office/drawing/2014/main" id="{BA57DF8C-FA7C-490B-98CE-CDE7957EE729}"/>
              </a:ext>
            </a:extLst>
          </p:cNvPr>
          <p:cNvSpPr>
            <a:spLocks noGrp="1"/>
          </p:cNvSpPr>
          <p:nvPr>
            <p:ph type="body" sz="quarter" idx="15" hasCustomPrompt="1"/>
          </p:nvPr>
        </p:nvSpPr>
        <p:spPr>
          <a:xfrm>
            <a:off x="6858000" y="2093976"/>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20" name="Pladsholder til tekst 4">
            <a:extLst>
              <a:ext uri="{FF2B5EF4-FFF2-40B4-BE49-F238E27FC236}">
                <a16:creationId xmlns:a16="http://schemas.microsoft.com/office/drawing/2014/main" id="{525F4B91-27EE-47AC-BBD0-A66FE53A04FF}"/>
              </a:ext>
            </a:extLst>
          </p:cNvPr>
          <p:cNvSpPr>
            <a:spLocks noGrp="1"/>
          </p:cNvSpPr>
          <p:nvPr>
            <p:ph type="body" sz="quarter" idx="17" hasCustomPrompt="1"/>
          </p:nvPr>
        </p:nvSpPr>
        <p:spPr>
          <a:xfrm>
            <a:off x="6858000" y="2962656"/>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2" name="Pladsholder til tekst 12">
            <a:extLst>
              <a:ext uri="{FF2B5EF4-FFF2-40B4-BE49-F238E27FC236}">
                <a16:creationId xmlns:a16="http://schemas.microsoft.com/office/drawing/2014/main" id="{F50C0C1C-5BD4-4F62-8AB2-50B1FE4A7DAE}"/>
              </a:ext>
            </a:extLst>
          </p:cNvPr>
          <p:cNvSpPr>
            <a:spLocks noGrp="1"/>
          </p:cNvSpPr>
          <p:nvPr>
            <p:ph type="body" sz="quarter" idx="19" hasCustomPrompt="1"/>
          </p:nvPr>
        </p:nvSpPr>
        <p:spPr>
          <a:xfrm>
            <a:off x="6858000" y="331012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23" name="Pladsholder til tekst 4">
            <a:extLst>
              <a:ext uri="{FF2B5EF4-FFF2-40B4-BE49-F238E27FC236}">
                <a16:creationId xmlns:a16="http://schemas.microsoft.com/office/drawing/2014/main" id="{8462AFAF-169F-4E2A-AC00-6E8666595471}"/>
              </a:ext>
            </a:extLst>
          </p:cNvPr>
          <p:cNvSpPr>
            <a:spLocks noGrp="1"/>
          </p:cNvSpPr>
          <p:nvPr>
            <p:ph type="body" sz="quarter" idx="20" hasCustomPrompt="1"/>
          </p:nvPr>
        </p:nvSpPr>
        <p:spPr>
          <a:xfrm>
            <a:off x="6870354" y="393192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4" name="Pladsholder til tekst 12">
            <a:extLst>
              <a:ext uri="{FF2B5EF4-FFF2-40B4-BE49-F238E27FC236}">
                <a16:creationId xmlns:a16="http://schemas.microsoft.com/office/drawing/2014/main" id="{9FDE6BB6-DE86-4B19-B83F-5B83A89477B4}"/>
              </a:ext>
            </a:extLst>
          </p:cNvPr>
          <p:cNvSpPr>
            <a:spLocks noGrp="1"/>
          </p:cNvSpPr>
          <p:nvPr>
            <p:ph type="body" sz="quarter" idx="21" hasCustomPrompt="1"/>
          </p:nvPr>
        </p:nvSpPr>
        <p:spPr>
          <a:xfrm>
            <a:off x="6870354" y="427024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25" name="Pladsholder til tekst 4">
            <a:extLst>
              <a:ext uri="{FF2B5EF4-FFF2-40B4-BE49-F238E27FC236}">
                <a16:creationId xmlns:a16="http://schemas.microsoft.com/office/drawing/2014/main" id="{2B544474-29CA-4D8E-AC15-C05ABDF6067C}"/>
              </a:ext>
            </a:extLst>
          </p:cNvPr>
          <p:cNvSpPr>
            <a:spLocks noGrp="1"/>
          </p:cNvSpPr>
          <p:nvPr>
            <p:ph type="body" sz="quarter" idx="22" hasCustomPrompt="1"/>
          </p:nvPr>
        </p:nvSpPr>
        <p:spPr>
          <a:xfrm>
            <a:off x="6870354" y="4855464"/>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6" name="Pladsholder til tekst 12">
            <a:extLst>
              <a:ext uri="{FF2B5EF4-FFF2-40B4-BE49-F238E27FC236}">
                <a16:creationId xmlns:a16="http://schemas.microsoft.com/office/drawing/2014/main" id="{7C778245-11E1-4B65-ADC1-E9D3DE34E5DE}"/>
              </a:ext>
            </a:extLst>
          </p:cNvPr>
          <p:cNvSpPr>
            <a:spLocks noGrp="1"/>
          </p:cNvSpPr>
          <p:nvPr>
            <p:ph type="body" sz="quarter" idx="23" hasCustomPrompt="1"/>
          </p:nvPr>
        </p:nvSpPr>
        <p:spPr>
          <a:xfrm>
            <a:off x="6870354" y="5193792"/>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7" name="Pladsholder til dato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da-DK" noProof="0"/>
              <a:t>20XX</a:t>
            </a:r>
          </a:p>
        </p:txBody>
      </p:sp>
      <p:sp>
        <p:nvSpPr>
          <p:cNvPr id="8" name="Pladsholder til sidefod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rtlCol="0"/>
          <a:lstStyle>
            <a:lvl1pPr algn="l">
              <a:defRPr/>
            </a:lvl1pPr>
          </a:lstStyle>
          <a:p>
            <a:pPr rtl="0"/>
            <a:r>
              <a:rPr lang="da-DK" noProof="0"/>
              <a:t>Titel på salgspræsentation</a:t>
            </a:r>
          </a:p>
        </p:txBody>
      </p:sp>
      <p:sp>
        <p:nvSpPr>
          <p:cNvPr id="9" name="Pladsholder til slidenummer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3213575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s uden billede_3">
    <p:spTree>
      <p:nvGrpSpPr>
        <p:cNvPr id="1" name=""/>
        <p:cNvGrpSpPr/>
        <p:nvPr/>
      </p:nvGrpSpPr>
      <p:grpSpPr>
        <a:xfrm>
          <a:off x="0" y="0"/>
          <a:ext cx="0" cy="0"/>
          <a:chOff x="0" y="0"/>
          <a:chExt cx="0" cy="0"/>
        </a:xfrm>
      </p:grpSpPr>
      <p:sp>
        <p:nvSpPr>
          <p:cNvPr id="16" name="Rektangel 9"/>
          <p:cNvSpPr>
            <a:spLocks noChangeArrowheads="1"/>
          </p:cNvSpPr>
          <p:nvPr userDrawn="1"/>
        </p:nvSpPr>
        <p:spPr bwMode="auto">
          <a:xfrm>
            <a:off x="192000" y="432000"/>
            <a:ext cx="11760000" cy="6264000"/>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11" name="Rektangel 11"/>
          <p:cNvSpPr>
            <a:spLocks noChangeArrowheads="1"/>
          </p:cNvSpPr>
          <p:nvPr userDrawn="1"/>
        </p:nvSpPr>
        <p:spPr bwMode="auto">
          <a:xfrm>
            <a:off x="624000" y="431322"/>
            <a:ext cx="6000000" cy="6264000"/>
          </a:xfrm>
          <a:prstGeom prst="rect">
            <a:avLst/>
          </a:prstGeom>
          <a:solidFill>
            <a:schemeClr val="accent4"/>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100000"/>
              </a:lnSpc>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pic>
        <p:nvPicPr>
          <p:cNvPr id="9" name="Picture 5" descr="Djof logo 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9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s uden billede_4">
    <p:spTree>
      <p:nvGrpSpPr>
        <p:cNvPr id="1" name=""/>
        <p:cNvGrpSpPr/>
        <p:nvPr/>
      </p:nvGrpSpPr>
      <p:grpSpPr>
        <a:xfrm>
          <a:off x="0" y="0"/>
          <a:ext cx="0" cy="0"/>
          <a:chOff x="0" y="0"/>
          <a:chExt cx="0" cy="0"/>
        </a:xfrm>
      </p:grpSpPr>
      <p:sp>
        <p:nvSpPr>
          <p:cNvPr id="16" name="Rektangel 9"/>
          <p:cNvSpPr>
            <a:spLocks noChangeArrowheads="1"/>
          </p:cNvSpPr>
          <p:nvPr userDrawn="1"/>
        </p:nvSpPr>
        <p:spPr bwMode="auto">
          <a:xfrm>
            <a:off x="192000" y="432000"/>
            <a:ext cx="11760000" cy="6264000"/>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11" name="Rektangel 11"/>
          <p:cNvSpPr>
            <a:spLocks noChangeArrowheads="1"/>
          </p:cNvSpPr>
          <p:nvPr userDrawn="1"/>
        </p:nvSpPr>
        <p:spPr bwMode="auto">
          <a:xfrm>
            <a:off x="624000" y="431322"/>
            <a:ext cx="6000000" cy="6264000"/>
          </a:xfrm>
          <a:prstGeom prst="rect">
            <a:avLst/>
          </a:prstGeom>
          <a:solidFill>
            <a:schemeClr val="accent5"/>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316421" name="Text Box 5"/>
          <p:cNvSpPr txBox="1">
            <a:spLocks noChangeArrowheads="1"/>
          </p:cNvSpPr>
          <p:nvPr/>
        </p:nvSpPr>
        <p:spPr bwMode="auto">
          <a:xfrm>
            <a:off x="626534" y="3015772"/>
            <a:ext cx="60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sz="1800">
              <a:latin typeface="Cambria" pitchFamily="18" charset="0"/>
            </a:endParaRPr>
          </a:p>
        </p:txBody>
      </p:sp>
      <p:sp>
        <p:nvSpPr>
          <p:cNvPr id="14"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
        <p:nvSpPr>
          <p:cNvPr id="15" name="Rectangle 8"/>
          <p:cNvSpPr>
            <a:spLocks noGrp="1" noChangeArrowheads="1"/>
          </p:cNvSpPr>
          <p:nvPr>
            <p:ph type="subTitle" idx="1"/>
          </p:nvPr>
        </p:nvSpPr>
        <p:spPr bwMode="auto">
          <a:xfrm>
            <a:off x="711200" y="3711575"/>
            <a:ext cx="5689600" cy="2765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1800" smtClean="0">
                <a:solidFill>
                  <a:schemeClr val="bg1"/>
                </a:solidFill>
                <a:latin typeface="Cambria" pitchFamily="18" charset="0"/>
              </a:defRPr>
            </a:lvl1pPr>
          </a:lstStyle>
          <a:p>
            <a:pPr lvl="0"/>
            <a:r>
              <a:rPr lang="da-DK" noProof="0"/>
              <a:t>Klik for at redigere i master</a:t>
            </a:r>
            <a:endParaRPr lang="da-DK" noProof="0" dirty="0"/>
          </a:p>
        </p:txBody>
      </p:sp>
      <p:pic>
        <p:nvPicPr>
          <p:cNvPr id="9" name="Picture 5" descr="Djof logo 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952" y="133633"/>
            <a:ext cx="97366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4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50400" y="2229298"/>
            <a:ext cx="10363200" cy="1362075"/>
          </a:xfrm>
        </p:spPr>
        <p:txBody>
          <a:bodyPr anchor="b"/>
          <a:lstStyle>
            <a:lvl1pPr algn="l">
              <a:defRPr sz="4000" b="1" cap="none" baseline="0">
                <a:solidFill>
                  <a:schemeClr val="accent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950400" y="3624710"/>
            <a:ext cx="10363200" cy="2090290"/>
          </a:xfrm>
          <a:prstGeom prst="rect">
            <a:avLst/>
          </a:prstGeo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dirty="0"/>
              <a:t>Klik for at redigere i master</a:t>
            </a:r>
          </a:p>
        </p:txBody>
      </p:sp>
      <p:sp>
        <p:nvSpPr>
          <p:cNvPr id="4" name="Pladsholder til dato 3"/>
          <p:cNvSpPr>
            <a:spLocks noGrp="1"/>
          </p:cNvSpPr>
          <p:nvPr>
            <p:ph type="dt" sz="half" idx="10"/>
          </p:nvPr>
        </p:nvSpPr>
        <p:spPr/>
        <p:txBody>
          <a:bodyPr/>
          <a:lstStyle>
            <a:lvl1pPr>
              <a:defRPr/>
            </a:lvl1pPr>
          </a:lstStyle>
          <a:p>
            <a:endParaRPr lang="en-US" dirty="0"/>
          </a:p>
        </p:txBody>
      </p:sp>
      <p:sp>
        <p:nvSpPr>
          <p:cNvPr id="5" name="Pladsholder til diasnummer 4"/>
          <p:cNvSpPr>
            <a:spLocks noGrp="1"/>
          </p:cNvSpPr>
          <p:nvPr>
            <p:ph type="sldNum" sz="quarter" idx="11"/>
          </p:nvPr>
        </p:nvSpPr>
        <p:spPr/>
        <p:txBody>
          <a:bodyPr/>
          <a:lstStyle>
            <a:lvl1pPr>
              <a:defRPr/>
            </a:lvl1pPr>
          </a:lstStyle>
          <a:p>
            <a:fld id="{DF28FB93-0A08-4E7D-8E63-9EFA29F1E093}" type="slidenum">
              <a:rPr lang="en-US" smtClean="0"/>
              <a:pPr/>
              <a:t>‹nr.›</a:t>
            </a:fld>
            <a:endParaRPr lang="en-US"/>
          </a:p>
        </p:txBody>
      </p:sp>
      <p:sp>
        <p:nvSpPr>
          <p:cNvPr id="7" name="Pladsholder til sidefod 4"/>
          <p:cNvSpPr>
            <a:spLocks noGrp="1"/>
          </p:cNvSpPr>
          <p:nvPr>
            <p:ph type="ftr" sz="quarter" idx="12"/>
          </p:nvPr>
        </p:nvSpPr>
        <p:spPr>
          <a:xfrm>
            <a:off x="3048000" y="6589742"/>
            <a:ext cx="6048000" cy="180000"/>
          </a:xfrm>
        </p:spPr>
        <p:txBody>
          <a:bodyPr/>
          <a:lstStyle>
            <a:lvl1pPr>
              <a:defRPr/>
            </a:lvl1pPr>
          </a:lstStyle>
          <a:p>
            <a:r>
              <a:rPr lang="en-US"/>
              <a:t>Din karriere. Din fremtid</a:t>
            </a:r>
            <a:endParaRPr lang="en-US" dirty="0"/>
          </a:p>
        </p:txBody>
      </p:sp>
    </p:spTree>
    <p:extLst>
      <p:ext uri="{BB962C8B-B14F-4D97-AF65-F5344CB8AC3E}">
        <p14:creationId xmlns:p14="http://schemas.microsoft.com/office/powerpoint/2010/main" val="341284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a:t>Klik for at redigere i master</a:t>
            </a:r>
          </a:p>
        </p:txBody>
      </p:sp>
      <p:sp>
        <p:nvSpPr>
          <p:cNvPr id="8" name="Pladsholder til dato 7"/>
          <p:cNvSpPr>
            <a:spLocks noGrp="1"/>
          </p:cNvSpPr>
          <p:nvPr>
            <p:ph type="dt" sz="half" idx="10"/>
          </p:nvPr>
        </p:nvSpPr>
        <p:spPr/>
        <p:txBody>
          <a:bodyPr/>
          <a:lstStyle/>
          <a:p>
            <a:endParaRPr lang="en-US" dirty="0"/>
          </a:p>
        </p:txBody>
      </p:sp>
      <p:sp>
        <p:nvSpPr>
          <p:cNvPr id="9" name="Pladsholder til diasnummer 8"/>
          <p:cNvSpPr>
            <a:spLocks noGrp="1"/>
          </p:cNvSpPr>
          <p:nvPr>
            <p:ph type="sldNum" sz="quarter" idx="11"/>
          </p:nvPr>
        </p:nvSpPr>
        <p:spPr/>
        <p:txBody>
          <a:bodyPr/>
          <a:lstStyle/>
          <a:p>
            <a:fld id="{DF28FB93-0A08-4E7D-8E63-9EFA29F1E093}" type="slidenum">
              <a:rPr lang="en-US" smtClean="0"/>
              <a:pPr/>
              <a:t>‹nr.›</a:t>
            </a:fld>
            <a:endParaRPr lang="en-US" dirty="0"/>
          </a:p>
        </p:txBody>
      </p:sp>
      <p:sp>
        <p:nvSpPr>
          <p:cNvPr id="10" name="Pladsholder til sidefod 4"/>
          <p:cNvSpPr>
            <a:spLocks noGrp="1"/>
          </p:cNvSpPr>
          <p:nvPr>
            <p:ph type="ftr" sz="quarter" idx="12"/>
          </p:nvPr>
        </p:nvSpPr>
        <p:spPr>
          <a:xfrm>
            <a:off x="3048000" y="6589742"/>
            <a:ext cx="6048000" cy="180000"/>
          </a:xfrm>
        </p:spPr>
        <p:txBody>
          <a:bodyPr/>
          <a:lstStyle>
            <a:lvl1pPr>
              <a:defRPr/>
            </a:lvl1pPr>
          </a:lstStyle>
          <a:p>
            <a:r>
              <a:rPr lang="en-US"/>
              <a:t>Din karriere. Din fremtid</a:t>
            </a:r>
            <a:endParaRPr lang="en-US" dirty="0"/>
          </a:p>
        </p:txBody>
      </p:sp>
      <p:sp>
        <p:nvSpPr>
          <p:cNvPr id="16" name="Pladsholder til indhold 10"/>
          <p:cNvSpPr>
            <a:spLocks noGrp="1"/>
          </p:cNvSpPr>
          <p:nvPr>
            <p:ph sz="quarter" idx="14"/>
          </p:nvPr>
        </p:nvSpPr>
        <p:spPr>
          <a:xfrm>
            <a:off x="6383867" y="1602001"/>
            <a:ext cx="5280000" cy="468054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7" name="Pladsholder til indhold 12"/>
          <p:cNvSpPr>
            <a:spLocks noGrp="1"/>
          </p:cNvSpPr>
          <p:nvPr>
            <p:ph sz="quarter" idx="15"/>
          </p:nvPr>
        </p:nvSpPr>
        <p:spPr>
          <a:xfrm>
            <a:off x="950400" y="1602001"/>
            <a:ext cx="5280000" cy="468054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435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950384" y="1535113"/>
            <a:ext cx="5280000" cy="639762"/>
          </a:xfrm>
          <a:prstGeom prst="rect">
            <a:avLst/>
          </a:prstGeom>
        </p:spPr>
        <p:txBody>
          <a:bodyPr anchor="b"/>
          <a:lstStyle>
            <a:lvl1pPr marL="0" indent="0">
              <a:lnSpc>
                <a:spcPct val="10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5" name="Pladsholder til tekst 4"/>
          <p:cNvSpPr>
            <a:spLocks noGrp="1"/>
          </p:cNvSpPr>
          <p:nvPr>
            <p:ph type="body" sz="quarter" idx="3"/>
          </p:nvPr>
        </p:nvSpPr>
        <p:spPr>
          <a:xfrm>
            <a:off x="6366935" y="1535113"/>
            <a:ext cx="5280000" cy="639762"/>
          </a:xfrm>
          <a:prstGeom prst="rect">
            <a:avLst/>
          </a:prstGeom>
        </p:spPr>
        <p:txBody>
          <a:bodyPr anchor="b"/>
          <a:lstStyle>
            <a:lvl1pPr marL="0" indent="0">
              <a:lnSpc>
                <a:spcPct val="10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7" name="Pladsholder til dato 6"/>
          <p:cNvSpPr>
            <a:spLocks noGrp="1"/>
          </p:cNvSpPr>
          <p:nvPr>
            <p:ph type="dt" sz="half" idx="10"/>
          </p:nvPr>
        </p:nvSpPr>
        <p:spPr/>
        <p:txBody>
          <a:bodyPr/>
          <a:lstStyle>
            <a:lvl1pPr>
              <a:defRPr/>
            </a:lvl1pPr>
          </a:lstStyle>
          <a:p>
            <a:endParaRPr lang="en-US"/>
          </a:p>
        </p:txBody>
      </p:sp>
      <p:sp>
        <p:nvSpPr>
          <p:cNvPr id="8" name="Pladsholder til diasnummer 7"/>
          <p:cNvSpPr>
            <a:spLocks noGrp="1"/>
          </p:cNvSpPr>
          <p:nvPr>
            <p:ph type="sldNum" sz="quarter" idx="11"/>
          </p:nvPr>
        </p:nvSpPr>
        <p:spPr/>
        <p:txBody>
          <a:bodyPr/>
          <a:lstStyle>
            <a:lvl1pPr>
              <a:defRPr/>
            </a:lvl1pPr>
          </a:lstStyle>
          <a:p>
            <a:fld id="{DF28FB93-0A08-4E7D-8E63-9EFA29F1E093}" type="slidenum">
              <a:rPr lang="en-US" smtClean="0"/>
              <a:pPr/>
              <a:t>‹nr.›</a:t>
            </a:fld>
            <a:endParaRPr lang="en-US"/>
          </a:p>
        </p:txBody>
      </p:sp>
      <p:sp>
        <p:nvSpPr>
          <p:cNvPr id="9" name="Titel 6"/>
          <p:cNvSpPr>
            <a:spLocks noGrp="1"/>
          </p:cNvSpPr>
          <p:nvPr>
            <p:ph type="title"/>
          </p:nvPr>
        </p:nvSpPr>
        <p:spPr>
          <a:xfrm>
            <a:off x="950401" y="522000"/>
            <a:ext cx="10375900" cy="793750"/>
          </a:xfrm>
        </p:spPr>
        <p:txBody>
          <a:bodyPr/>
          <a:lstStyle/>
          <a:p>
            <a:r>
              <a:rPr lang="da-DK"/>
              <a:t>Klik for at redigere i master</a:t>
            </a:r>
            <a:endParaRPr lang="da-DK" dirty="0"/>
          </a:p>
        </p:txBody>
      </p:sp>
      <p:sp>
        <p:nvSpPr>
          <p:cNvPr id="12" name="Pladsholder til sidefod 4"/>
          <p:cNvSpPr>
            <a:spLocks noGrp="1"/>
          </p:cNvSpPr>
          <p:nvPr>
            <p:ph type="ftr" sz="quarter" idx="13"/>
          </p:nvPr>
        </p:nvSpPr>
        <p:spPr>
          <a:xfrm>
            <a:off x="3048000" y="6589742"/>
            <a:ext cx="6048000" cy="180000"/>
          </a:xfrm>
        </p:spPr>
        <p:txBody>
          <a:bodyPr/>
          <a:lstStyle>
            <a:lvl1pPr>
              <a:defRPr/>
            </a:lvl1pPr>
          </a:lstStyle>
          <a:p>
            <a:r>
              <a:rPr lang="en-US"/>
              <a:t>Din karriere. Din fremtid</a:t>
            </a:r>
            <a:endParaRPr lang="en-US" dirty="0"/>
          </a:p>
        </p:txBody>
      </p:sp>
      <p:sp>
        <p:nvSpPr>
          <p:cNvPr id="17" name="Pladsholder til indhold 16"/>
          <p:cNvSpPr>
            <a:spLocks noGrp="1"/>
          </p:cNvSpPr>
          <p:nvPr>
            <p:ph sz="quarter" idx="16"/>
          </p:nvPr>
        </p:nvSpPr>
        <p:spPr>
          <a:xfrm>
            <a:off x="950384" y="2205038"/>
            <a:ext cx="5280000" cy="4104282"/>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Pladsholder til indhold 16"/>
          <p:cNvSpPr>
            <a:spLocks noGrp="1"/>
          </p:cNvSpPr>
          <p:nvPr>
            <p:ph sz="quarter" idx="17"/>
          </p:nvPr>
        </p:nvSpPr>
        <p:spPr>
          <a:xfrm>
            <a:off x="6366935" y="2205038"/>
            <a:ext cx="5280000" cy="4104282"/>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5185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dato 2"/>
          <p:cNvSpPr>
            <a:spLocks noGrp="1"/>
          </p:cNvSpPr>
          <p:nvPr>
            <p:ph type="dt" sz="half" idx="10"/>
          </p:nvPr>
        </p:nvSpPr>
        <p:spPr/>
        <p:txBody>
          <a:bodyPr/>
          <a:lstStyle>
            <a:lvl1pPr>
              <a:defRPr/>
            </a:lvl1pPr>
          </a:lstStyle>
          <a:p>
            <a:endParaRPr lang="en-US"/>
          </a:p>
        </p:txBody>
      </p:sp>
      <p:sp>
        <p:nvSpPr>
          <p:cNvPr id="4" name="Pladsholder til diasnummer 3"/>
          <p:cNvSpPr>
            <a:spLocks noGrp="1"/>
          </p:cNvSpPr>
          <p:nvPr>
            <p:ph type="sldNum" sz="quarter" idx="11"/>
          </p:nvPr>
        </p:nvSpPr>
        <p:spPr/>
        <p:txBody>
          <a:bodyPr/>
          <a:lstStyle>
            <a:lvl1pPr>
              <a:defRPr/>
            </a:lvl1pPr>
          </a:lstStyle>
          <a:p>
            <a:fld id="{DF28FB93-0A08-4E7D-8E63-9EFA29F1E093}" type="slidenum">
              <a:rPr lang="en-US" smtClean="0"/>
              <a:pPr/>
              <a:t>‹nr.›</a:t>
            </a:fld>
            <a:endParaRPr lang="en-US"/>
          </a:p>
        </p:txBody>
      </p:sp>
      <p:sp>
        <p:nvSpPr>
          <p:cNvPr id="5" name="Pladsholder til sidefod 4"/>
          <p:cNvSpPr>
            <a:spLocks noGrp="1"/>
          </p:cNvSpPr>
          <p:nvPr>
            <p:ph type="ftr" sz="quarter" idx="12"/>
          </p:nvPr>
        </p:nvSpPr>
        <p:spPr/>
        <p:txBody>
          <a:bodyPr/>
          <a:lstStyle>
            <a:lvl1pPr>
              <a:defRPr/>
            </a:lvl1pPr>
          </a:lstStyle>
          <a:p>
            <a:r>
              <a:rPr lang="en-US"/>
              <a:t>Din karriere. Din fremtid</a:t>
            </a:r>
            <a:endParaRPr lang="en-US" dirty="0"/>
          </a:p>
        </p:txBody>
      </p:sp>
    </p:spTree>
    <p:extLst>
      <p:ext uri="{BB962C8B-B14F-4D97-AF65-F5344CB8AC3E}">
        <p14:creationId xmlns:p14="http://schemas.microsoft.com/office/powerpoint/2010/main" val="241530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7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pic>
        <p:nvPicPr>
          <p:cNvPr id="3"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92258" y="432000"/>
            <a:ext cx="11759484" cy="62639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ktangel 11"/>
          <p:cNvSpPr>
            <a:spLocks noChangeArrowheads="1"/>
          </p:cNvSpPr>
          <p:nvPr userDrawn="1"/>
        </p:nvSpPr>
        <p:spPr bwMode="auto">
          <a:xfrm>
            <a:off x="624000" y="431322"/>
            <a:ext cx="6000000" cy="6264000"/>
          </a:xfrm>
          <a:prstGeom prst="rect">
            <a:avLst/>
          </a:prstGeom>
          <a:solidFill>
            <a:srgbClr val="182E5E">
              <a:alpha val="74902"/>
            </a:srgbClr>
          </a:solidFill>
          <a:ln>
            <a:noFill/>
          </a:ln>
        </p:spPr>
        <p:txBody>
          <a:bodyPr anchor="ctr"/>
          <a:lstStyle/>
          <a:p>
            <a:pPr algn="ctr" fontAlgn="auto">
              <a:spcBef>
                <a:spcPts val="0"/>
              </a:spcBef>
              <a:spcAft>
                <a:spcPts val="0"/>
              </a:spcAft>
              <a:defRPr/>
            </a:pPr>
            <a:endParaRPr lang="da-DK" sz="1800">
              <a:solidFill>
                <a:schemeClr val="lt1"/>
              </a:solidFill>
              <a:latin typeface="+mn-lt"/>
              <a:cs typeface="+mn-cs"/>
            </a:endParaRPr>
          </a:p>
        </p:txBody>
      </p:sp>
      <p:sp>
        <p:nvSpPr>
          <p:cNvPr id="9" name="Subtitle 8"/>
          <p:cNvSpPr>
            <a:spLocks noGrp="1" noChangeArrowheads="1"/>
          </p:cNvSpPr>
          <p:nvPr>
            <p:ph type="subTitle" idx="1"/>
          </p:nvPr>
        </p:nvSpPr>
        <p:spPr bwMode="auto">
          <a:xfrm>
            <a:off x="711200" y="3711574"/>
            <a:ext cx="5689600" cy="298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a:lnSpc>
                <a:spcPct val="100000"/>
              </a:lnSpc>
              <a:buFontTx/>
              <a:buNone/>
              <a:defRPr sz="1100" smtClean="0">
                <a:solidFill>
                  <a:schemeClr val="bg1"/>
                </a:solidFill>
                <a:latin typeface="Cambria" pitchFamily="18" charset="0"/>
              </a:defRPr>
            </a:lvl1pPr>
          </a:lstStyle>
          <a:p>
            <a:pPr lvl="0"/>
            <a:r>
              <a:rPr lang="da-DK" noProof="0"/>
              <a:t>Klik for at redigere i master</a:t>
            </a:r>
            <a:endParaRPr lang="da-DK" noProof="0" dirty="0"/>
          </a:p>
        </p:txBody>
      </p:sp>
      <p:sp>
        <p:nvSpPr>
          <p:cNvPr id="10" name="Rectangle 7"/>
          <p:cNvSpPr>
            <a:spLocks noGrp="1" noChangeArrowheads="1"/>
          </p:cNvSpPr>
          <p:nvPr>
            <p:ph type="ctrTitle"/>
          </p:nvPr>
        </p:nvSpPr>
        <p:spPr>
          <a:xfrm>
            <a:off x="711200" y="2103439"/>
            <a:ext cx="5689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smtClean="0">
                <a:latin typeface="Cambria" pitchFamily="18" charset="0"/>
              </a:defRPr>
            </a:lvl1pPr>
          </a:lstStyle>
          <a:p>
            <a:pPr lvl="0"/>
            <a:r>
              <a:rPr lang="da-DK" noProof="0"/>
              <a:t>Klik for at redigere i master</a:t>
            </a:r>
            <a:endParaRPr lang="da-DK" noProof="0" dirty="0"/>
          </a:p>
        </p:txBody>
      </p:sp>
    </p:spTree>
    <p:extLst>
      <p:ext uri="{BB962C8B-B14F-4D97-AF65-F5344CB8AC3E}">
        <p14:creationId xmlns:p14="http://schemas.microsoft.com/office/powerpoint/2010/main" val="270703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3251200" y="219075"/>
            <a:ext cx="7518400" cy="966788"/>
          </a:xfrm>
        </p:spPr>
        <p:txBody>
          <a:bodyPr/>
          <a:lstStyle/>
          <a:p>
            <a:r>
              <a:rPr lang="da-DK"/>
              <a:t>Klik for at redigere i master</a:t>
            </a:r>
          </a:p>
        </p:txBody>
      </p:sp>
      <p:sp>
        <p:nvSpPr>
          <p:cNvPr id="3" name="Pladsholder til tabel 2"/>
          <p:cNvSpPr>
            <a:spLocks noGrp="1"/>
          </p:cNvSpPr>
          <p:nvPr>
            <p:ph type="tbl" idx="1"/>
          </p:nvPr>
        </p:nvSpPr>
        <p:spPr>
          <a:xfrm>
            <a:off x="3251200" y="1608138"/>
            <a:ext cx="8432800" cy="4487862"/>
          </a:xfrm>
        </p:spPr>
        <p:txBody>
          <a:bodyPr/>
          <a:lstStyle/>
          <a:p>
            <a:pPr lvl="0"/>
            <a:endParaRPr lang="da-DK" noProof="0"/>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Din karriere. Din fremtid</a:t>
            </a:r>
          </a:p>
        </p:txBody>
      </p:sp>
    </p:spTree>
    <p:extLst>
      <p:ext uri="{BB962C8B-B14F-4D97-AF65-F5344CB8AC3E}">
        <p14:creationId xmlns:p14="http://schemas.microsoft.com/office/powerpoint/2010/main" val="260816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ktoversig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709922" y="365125"/>
            <a:ext cx="5386078" cy="1325563"/>
          </a:xfrm>
        </p:spPr>
        <p:txBody>
          <a:bodyPr rtlCol="0"/>
          <a:lstStyle>
            <a:lvl1pPr>
              <a:defRPr>
                <a:solidFill>
                  <a:schemeClr val="tx1">
                    <a:lumMod val="50000"/>
                    <a:lumOff val="50000"/>
                  </a:schemeClr>
                </a:solidFill>
              </a:defRPr>
            </a:lvl1pPr>
          </a:lstStyle>
          <a:p>
            <a:pPr rtl="0"/>
            <a:r>
              <a:rPr lang="da-DK" noProof="0"/>
              <a:t>Klik for at redigere titeltypografier i master</a:t>
            </a:r>
          </a:p>
        </p:txBody>
      </p:sp>
      <p:sp>
        <p:nvSpPr>
          <p:cNvPr id="11" name="Pladsholder til billede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rtlCol="0"/>
          <a:lstStyle/>
          <a:p>
            <a:pPr rtl="0"/>
            <a:r>
              <a:rPr lang="da-DK" noProof="0"/>
              <a:t>Klik på ikonet for at tilføje et billede</a:t>
            </a:r>
          </a:p>
        </p:txBody>
      </p:sp>
      <p:sp>
        <p:nvSpPr>
          <p:cNvPr id="3" name="Pladsholder til tekst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709922"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5" name="Pladsholder til tekst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3457506"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13" name="Pladsholder til tekst 12">
            <a:extLst>
              <a:ext uri="{FF2B5EF4-FFF2-40B4-BE49-F238E27FC236}">
                <a16:creationId xmlns:a16="http://schemas.microsoft.com/office/drawing/2014/main" id="{E725FCE9-B62D-4B16-807B-9D0D63E93B56}"/>
              </a:ext>
            </a:extLst>
          </p:cNvPr>
          <p:cNvSpPr>
            <a:spLocks noGrp="1"/>
          </p:cNvSpPr>
          <p:nvPr>
            <p:ph type="body" sz="quarter" idx="14" hasCustomPrompt="1"/>
          </p:nvPr>
        </p:nvSpPr>
        <p:spPr>
          <a:xfrm>
            <a:off x="709922" y="236897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14" name="Pladsholder til tekst 12">
            <a:extLst>
              <a:ext uri="{FF2B5EF4-FFF2-40B4-BE49-F238E27FC236}">
                <a16:creationId xmlns:a16="http://schemas.microsoft.com/office/drawing/2014/main" id="{BA57DF8C-FA7C-490B-98CE-CDE7957EE729}"/>
              </a:ext>
            </a:extLst>
          </p:cNvPr>
          <p:cNvSpPr>
            <a:spLocks noGrp="1"/>
          </p:cNvSpPr>
          <p:nvPr>
            <p:ph type="body" sz="quarter" idx="15" hasCustomPrompt="1"/>
          </p:nvPr>
        </p:nvSpPr>
        <p:spPr>
          <a:xfrm>
            <a:off x="3457506" y="2355956"/>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19" name="Pladsholder til tekst 2">
            <a:extLst>
              <a:ext uri="{FF2B5EF4-FFF2-40B4-BE49-F238E27FC236}">
                <a16:creationId xmlns:a16="http://schemas.microsoft.com/office/drawing/2014/main" id="{FF039F13-B78B-4A7E-AB1D-94C070BAE974}"/>
              </a:ext>
            </a:extLst>
          </p:cNvPr>
          <p:cNvSpPr>
            <a:spLocks noGrp="1"/>
          </p:cNvSpPr>
          <p:nvPr>
            <p:ph type="body" idx="16" hasCustomPrompt="1"/>
          </p:nvPr>
        </p:nvSpPr>
        <p:spPr>
          <a:xfrm>
            <a:off x="719917"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0" name="Pladsholder til tekst 4">
            <a:extLst>
              <a:ext uri="{FF2B5EF4-FFF2-40B4-BE49-F238E27FC236}">
                <a16:creationId xmlns:a16="http://schemas.microsoft.com/office/drawing/2014/main" id="{525F4B91-27EE-47AC-BBD0-A66FE53A04FF}"/>
              </a:ext>
            </a:extLst>
          </p:cNvPr>
          <p:cNvSpPr>
            <a:spLocks noGrp="1"/>
          </p:cNvSpPr>
          <p:nvPr>
            <p:ph type="body" sz="quarter" idx="17" hasCustomPrompt="1"/>
          </p:nvPr>
        </p:nvSpPr>
        <p:spPr>
          <a:xfrm>
            <a:off x="3467501"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21" name="Pladsholder til tekst 12">
            <a:extLst>
              <a:ext uri="{FF2B5EF4-FFF2-40B4-BE49-F238E27FC236}">
                <a16:creationId xmlns:a16="http://schemas.microsoft.com/office/drawing/2014/main" id="{1F0A1756-3486-46A9-9DD3-7BFA5FF75731}"/>
              </a:ext>
            </a:extLst>
          </p:cNvPr>
          <p:cNvSpPr>
            <a:spLocks noGrp="1"/>
          </p:cNvSpPr>
          <p:nvPr>
            <p:ph type="body" sz="quarter" idx="18" hasCustomPrompt="1"/>
          </p:nvPr>
        </p:nvSpPr>
        <p:spPr>
          <a:xfrm>
            <a:off x="719917" y="4319794"/>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22" name="Pladsholder til tekst 12">
            <a:extLst>
              <a:ext uri="{FF2B5EF4-FFF2-40B4-BE49-F238E27FC236}">
                <a16:creationId xmlns:a16="http://schemas.microsoft.com/office/drawing/2014/main" id="{F50C0C1C-5BD4-4F62-8AB2-50B1FE4A7DAE}"/>
              </a:ext>
            </a:extLst>
          </p:cNvPr>
          <p:cNvSpPr>
            <a:spLocks noGrp="1"/>
          </p:cNvSpPr>
          <p:nvPr>
            <p:ph type="body" sz="quarter" idx="19" hasCustomPrompt="1"/>
          </p:nvPr>
        </p:nvSpPr>
        <p:spPr>
          <a:xfrm>
            <a:off x="3467501" y="430678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da-DK" noProof="0"/>
              <a:t>Klik for at redigere i master</a:t>
            </a:r>
          </a:p>
        </p:txBody>
      </p:sp>
      <p:sp>
        <p:nvSpPr>
          <p:cNvPr id="7" name="Pladsholder til dato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rtlCol="0"/>
          <a:lstStyle/>
          <a:p>
            <a:pPr rtl="0"/>
            <a:r>
              <a:rPr lang="da-DK" noProof="0"/>
              <a:t>20XX</a:t>
            </a:r>
          </a:p>
        </p:txBody>
      </p:sp>
      <p:sp>
        <p:nvSpPr>
          <p:cNvPr id="18" name="Pladsholder til sidefod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rtlCol="0"/>
          <a:lstStyle>
            <a:lvl1pPr algn="l">
              <a:defRPr/>
            </a:lvl1pPr>
          </a:lstStyle>
          <a:p>
            <a:pPr rtl="0"/>
            <a:r>
              <a:rPr lang="da-DK" noProof="0"/>
              <a:t>Titel på salgspræsentation</a:t>
            </a:r>
          </a:p>
        </p:txBody>
      </p:sp>
      <p:sp>
        <p:nvSpPr>
          <p:cNvPr id="23" name="Pladsholder til slidenumm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blem &amp; oversig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6348334" y="1062164"/>
            <a:ext cx="5005466" cy="1325563"/>
          </a:xfrm>
        </p:spPr>
        <p:txBody>
          <a:bodyPr rtlCol="0"/>
          <a:lstStyle>
            <a:lvl1pPr>
              <a:defRPr>
                <a:solidFill>
                  <a:schemeClr val="tx1">
                    <a:lumMod val="50000"/>
                    <a:lumOff val="50000"/>
                  </a:schemeClr>
                </a:solidFill>
              </a:defRPr>
            </a:lvl1pPr>
          </a:lstStyle>
          <a:p>
            <a:pPr rtl="0"/>
            <a:r>
              <a:rPr lang="da-DK" noProof="0"/>
              <a:t>Klik for at redigere titeltypografier i master</a:t>
            </a:r>
          </a:p>
        </p:txBody>
      </p:sp>
      <p:sp>
        <p:nvSpPr>
          <p:cNvPr id="7" name="Pladsholder til billede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da-DK" noProof="0"/>
              <a:t>Klik på ikonet for at tilføje et billede</a:t>
            </a:r>
          </a:p>
        </p:txBody>
      </p:sp>
      <p:sp>
        <p:nvSpPr>
          <p:cNvPr id="10" name="Pladsholder til tekst 9">
            <a:extLst>
              <a:ext uri="{FF2B5EF4-FFF2-40B4-BE49-F238E27FC236}">
                <a16:creationId xmlns:a16="http://schemas.microsoft.com/office/drawing/2014/main" id="{0ECB8E5B-4859-4892-A062-C831DA527F75}"/>
              </a:ext>
            </a:extLst>
          </p:cNvPr>
          <p:cNvSpPr>
            <a:spLocks noGrp="1"/>
          </p:cNvSpPr>
          <p:nvPr>
            <p:ph type="body" sz="quarter" idx="14" hasCustomPrompt="1"/>
          </p:nvPr>
        </p:nvSpPr>
        <p:spPr>
          <a:xfrm>
            <a:off x="6376988" y="2555875"/>
            <a:ext cx="4953000" cy="3159125"/>
          </a:xfrm>
        </p:spPr>
        <p:txBody>
          <a:bodyPr rtlCol="0">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da-DK" noProof="0"/>
              <a:t>20XX</a:t>
            </a:r>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da-DK" noProof="0"/>
              <a:t>Titel på salgspræsentation</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da-DK" noProof="0" smtClean="0"/>
              <a:t>‹nr.›</a:t>
            </a:fld>
            <a:endParaRPr lang="da-DK" noProof="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ktionsskif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rtlCol="0"/>
          <a:lstStyle/>
          <a:p>
            <a:pPr rtl="0"/>
            <a:r>
              <a:rPr lang="da-DK" noProof="0"/>
              <a:t>Klik på ikonet for at tilføje et billede</a:t>
            </a:r>
          </a:p>
        </p:txBody>
      </p:sp>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rtlCol="0" anchor="ctr">
            <a:noAutofit/>
          </a:bodyPr>
          <a:lstStyle>
            <a:lvl1pPr algn="ctr">
              <a:defRPr sz="5400">
                <a:solidFill>
                  <a:schemeClr val="tx1">
                    <a:lumMod val="65000"/>
                    <a:lumOff val="35000"/>
                  </a:schemeClr>
                </a:solidFill>
              </a:defRPr>
            </a:lvl1pPr>
          </a:lstStyle>
          <a:p>
            <a:pPr rtl="0"/>
            <a:r>
              <a:rPr lang="da-DK" noProof="0"/>
              <a:t>Klik for at tilføje titel</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retningsmod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da-DK" noProof="0"/>
              <a:t>Klik for at redigere titeltypografier i master</a:t>
            </a:r>
          </a:p>
        </p:txBody>
      </p:sp>
      <p:sp>
        <p:nvSpPr>
          <p:cNvPr id="18" name="Pladsholder til billede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da-DK" noProof="0"/>
              <a:t>Klik på ikonet for at tilføje et billede</a:t>
            </a:r>
          </a:p>
        </p:txBody>
      </p:sp>
      <p:sp>
        <p:nvSpPr>
          <p:cNvPr id="9" name="Pladsholder til tekst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da-DK" noProof="0"/>
              <a:t>Punkttegn 2</a:t>
            </a:r>
          </a:p>
        </p:txBody>
      </p:sp>
      <p:sp>
        <p:nvSpPr>
          <p:cNvPr id="10" name="Pladsholder til tekst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da-DK" noProof="0"/>
              <a:t>Beskrivelse af punkttegn</a:t>
            </a:r>
          </a:p>
        </p:txBody>
      </p:sp>
      <p:sp>
        <p:nvSpPr>
          <p:cNvPr id="19" name="Pladsholder til billede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da-DK" noProof="0"/>
              <a:t>Klik på ikonet for at tilføje et billede</a:t>
            </a:r>
          </a:p>
        </p:txBody>
      </p:sp>
      <p:sp>
        <p:nvSpPr>
          <p:cNvPr id="11" name="Pladsholder til tekst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da-DK" noProof="0"/>
              <a:t>Punkttegn 3</a:t>
            </a:r>
          </a:p>
        </p:txBody>
      </p:sp>
      <p:sp>
        <p:nvSpPr>
          <p:cNvPr id="12" name="Pladsholder til tekst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da-DK" noProof="0"/>
              <a:t>Beskrivelse af punkttegn</a:t>
            </a:r>
          </a:p>
        </p:txBody>
      </p:sp>
      <p:sp>
        <p:nvSpPr>
          <p:cNvPr id="20" name="Pladsholder til billede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da-DK" noProof="0"/>
              <a:t>Klik på ikonet for at tilføje et billede</a:t>
            </a:r>
          </a:p>
        </p:txBody>
      </p:sp>
      <p:sp>
        <p:nvSpPr>
          <p:cNvPr id="13" name="Pladsholder til tekst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da-DK" noProof="0"/>
              <a:t>Punkttegn 4</a:t>
            </a:r>
          </a:p>
        </p:txBody>
      </p:sp>
      <p:sp>
        <p:nvSpPr>
          <p:cNvPr id="14" name="Pladsholder til tekst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da-DK" noProof="0"/>
              <a:t>Beskrivelse med punkttegn</a:t>
            </a:r>
          </a:p>
        </p:txBody>
      </p:sp>
      <p:sp>
        <p:nvSpPr>
          <p:cNvPr id="15" name="Pladsholder til dato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rtlCol="0"/>
          <a:lstStyle/>
          <a:p>
            <a:pPr rtl="0"/>
            <a:r>
              <a:rPr lang="da-DK" noProof="0"/>
              <a:t>20XX</a:t>
            </a:r>
          </a:p>
        </p:txBody>
      </p:sp>
      <p:sp>
        <p:nvSpPr>
          <p:cNvPr id="6" name="Pladsholder til sidefod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da-DK" noProof="0"/>
              <a:t>Titel på salgspræsentation</a:t>
            </a:r>
          </a:p>
        </p:txBody>
      </p:sp>
      <p:sp>
        <p:nvSpPr>
          <p:cNvPr id="7" name="Pladsholder til sli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kurrenc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1162072" y="365125"/>
            <a:ext cx="10193315" cy="1325563"/>
          </a:xfrm>
        </p:spPr>
        <p:txBody>
          <a:bodyPr rtlCol="0"/>
          <a:lstStyle>
            <a:lvl1pPr algn="l">
              <a:defRPr/>
            </a:lvl1p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1162073" y="1853548"/>
            <a:ext cx="4572000" cy="640080"/>
          </a:xfrm>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a:extLst>
              <a:ext uri="{FF2B5EF4-FFF2-40B4-BE49-F238E27FC236}">
                <a16:creationId xmlns:a16="http://schemas.microsoft.com/office/drawing/2014/main" id="{A91BC8B9-8F2B-4131-A090-0ACBEEE80BB7}"/>
              </a:ext>
            </a:extLst>
          </p:cNvPr>
          <p:cNvSpPr>
            <a:spLocks noGrp="1"/>
          </p:cNvSpPr>
          <p:nvPr>
            <p:ph sz="half" idx="2" hasCustomPrompt="1"/>
          </p:nvPr>
        </p:nvSpPr>
        <p:spPr>
          <a:xfrm>
            <a:off x="1162073"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494485" y="1853548"/>
            <a:ext cx="4572000" cy="640080"/>
          </a:xfrm>
          <a:noFill/>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494485"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1" name="Pladsholder til billede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rtlCol="0"/>
          <a:lstStyle/>
          <a:p>
            <a:pPr rtl="0"/>
            <a:r>
              <a:rPr lang="da-DK" noProof="0"/>
              <a:t>Klik på ikonet for at tilføje et billede</a:t>
            </a:r>
          </a:p>
        </p:txBody>
      </p:sp>
      <p:sp>
        <p:nvSpPr>
          <p:cNvPr id="7" name="Pladsholder til dato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da-DK" noProof="0"/>
              <a:t>20XX</a:t>
            </a:r>
          </a:p>
        </p:txBody>
      </p:sp>
      <p:sp>
        <p:nvSpPr>
          <p:cNvPr id="8" name="Pladsholder til sidefod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da-DK" noProof="0"/>
              <a:t>Titel på salgspræsentation</a:t>
            </a:r>
          </a:p>
        </p:txBody>
      </p:sp>
      <p:sp>
        <p:nvSpPr>
          <p:cNvPr id="9" name="Pladsholder til slidenumm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da-DK" noProof="0" smtClean="0"/>
              <a:pPr rtl="0"/>
              <a:t>‹nr.›</a:t>
            </a:fld>
            <a:endParaRPr lang="da-DK" noProof="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rtl="0"/>
            <a:r>
              <a:rPr lang="da-DK" noProof="0"/>
              <a:t>20XX</a:t>
            </a:r>
          </a:p>
        </p:txBody>
      </p:sp>
      <p:sp>
        <p:nvSpPr>
          <p:cNvPr id="5" name="Pladsholder til sidefod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rtl="0"/>
            <a:r>
              <a:rPr lang="da-DK" noProof="0"/>
              <a:t>Titel på salgspræsentation</a:t>
            </a:r>
          </a:p>
        </p:txBody>
      </p:sp>
      <p:sp>
        <p:nvSpPr>
          <p:cNvPr id="6" name="Pladsholder til slidenumm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rtl="0"/>
            <a:fld id="{B5CEABB6-07DC-46E8-9B57-56EC44A396E5}" type="slidenum">
              <a:rPr lang="da-DK" noProof="0" smtClean="0"/>
              <a:pPr rtl="0"/>
              <a:t>‹nr.›</a:t>
            </a:fld>
            <a:endParaRPr lang="da-DK"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Lst>
  <p:hf hd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1" y="6477000"/>
            <a:ext cx="12191999" cy="381000"/>
          </a:xfrm>
          <a:prstGeom prst="rect">
            <a:avLst/>
          </a:prstGeom>
          <a:gradFill flip="none" rotWithShape="1">
            <a:gsLst>
              <a:gs pos="0">
                <a:srgbClr val="727A92"/>
              </a:gs>
              <a:gs pos="100000">
                <a:srgbClr val="A6A9AC"/>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fontAlgn="auto">
              <a:spcBef>
                <a:spcPts val="0"/>
              </a:spcBef>
              <a:spcAft>
                <a:spcPts val="0"/>
              </a:spcAft>
            </a:pPr>
            <a:endParaRPr lang="da-DK" sz="1800"/>
          </a:p>
        </p:txBody>
      </p:sp>
      <p:sp>
        <p:nvSpPr>
          <p:cNvPr id="13" name="Rektangel 12"/>
          <p:cNvSpPr/>
          <p:nvPr/>
        </p:nvSpPr>
        <p:spPr>
          <a:xfrm>
            <a:off x="0" y="385612"/>
            <a:ext cx="12192000" cy="958850"/>
          </a:xfrm>
          <a:prstGeom prst="rect">
            <a:avLst/>
          </a:prstGeom>
          <a:gradFill flip="none" rotWithShape="1">
            <a:gsLst>
              <a:gs pos="0">
                <a:srgbClr val="727A92"/>
              </a:gs>
              <a:gs pos="100000">
                <a:srgbClr val="A6A9AC"/>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sz="1800"/>
          </a:p>
        </p:txBody>
      </p:sp>
      <p:sp>
        <p:nvSpPr>
          <p:cNvPr id="315404" name="Pladsholder til titel 1"/>
          <p:cNvSpPr>
            <a:spLocks noGrp="1"/>
          </p:cNvSpPr>
          <p:nvPr>
            <p:ph type="title"/>
          </p:nvPr>
        </p:nvSpPr>
        <p:spPr bwMode="auto">
          <a:xfrm>
            <a:off x="950385" y="522137"/>
            <a:ext cx="103759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a:t>Klik for at redigere i masteren</a:t>
            </a:r>
          </a:p>
        </p:txBody>
      </p:sp>
      <p:sp>
        <p:nvSpPr>
          <p:cNvPr id="9" name="Pladsholder til dato 3"/>
          <p:cNvSpPr>
            <a:spLocks noGrp="1"/>
          </p:cNvSpPr>
          <p:nvPr>
            <p:ph type="dt" sz="half" idx="2"/>
          </p:nvPr>
        </p:nvSpPr>
        <p:spPr>
          <a:xfrm>
            <a:off x="950384" y="6589742"/>
            <a:ext cx="1584000" cy="1800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bg1"/>
                </a:solidFill>
                <a:latin typeface="Cambria" pitchFamily="18" charset="0"/>
              </a:defRPr>
            </a:lvl1pPr>
          </a:lstStyle>
          <a:p>
            <a:endParaRPr lang="en-US" dirty="0"/>
          </a:p>
        </p:txBody>
      </p:sp>
      <p:sp>
        <p:nvSpPr>
          <p:cNvPr id="10" name="Pladsholder til diasnummer 5"/>
          <p:cNvSpPr>
            <a:spLocks noGrp="1"/>
          </p:cNvSpPr>
          <p:nvPr>
            <p:ph type="sldNum" sz="quarter" idx="4"/>
          </p:nvPr>
        </p:nvSpPr>
        <p:spPr>
          <a:xfrm>
            <a:off x="10574400" y="6590092"/>
            <a:ext cx="1008000" cy="1800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bg1"/>
                </a:solidFill>
                <a:latin typeface="Cambria" pitchFamily="18" charset="0"/>
              </a:defRPr>
            </a:lvl1pPr>
          </a:lstStyle>
          <a:p>
            <a:fld id="{DF28FB93-0A08-4E7D-8E63-9EFA29F1E093}" type="slidenum">
              <a:rPr lang="en-US" smtClean="0"/>
              <a:pPr/>
              <a:t>‹nr.›</a:t>
            </a:fld>
            <a:endParaRPr lang="en-US" dirty="0"/>
          </a:p>
        </p:txBody>
      </p:sp>
      <p:sp>
        <p:nvSpPr>
          <p:cNvPr id="2" name="Pladsholder til sidefod 1"/>
          <p:cNvSpPr>
            <a:spLocks noGrp="1"/>
          </p:cNvSpPr>
          <p:nvPr>
            <p:ph type="ftr" sz="quarter" idx="3"/>
          </p:nvPr>
        </p:nvSpPr>
        <p:spPr>
          <a:xfrm>
            <a:off x="3048000" y="6589742"/>
            <a:ext cx="6048000" cy="180000"/>
          </a:xfrm>
          <a:prstGeom prst="rect">
            <a:avLst/>
          </a:prstGeom>
        </p:spPr>
        <p:txBody>
          <a:bodyPr vert="horz" wrap="square" lIns="91440" tIns="45720" rIns="91440" bIns="45720" numCol="1" anchor="t" anchorCtr="0" compatLnSpc="1">
            <a:prstTxWarp prst="textNoShape">
              <a:avLst/>
            </a:prstTxWarp>
          </a:bodyPr>
          <a:lstStyle>
            <a:lvl1pPr algn="ctr">
              <a:defRPr lang="da-DK" sz="800">
                <a:solidFill>
                  <a:schemeClr val="bg1"/>
                </a:solidFill>
                <a:latin typeface="Cambria" pitchFamily="18" charset="0"/>
              </a:defRPr>
            </a:lvl1pPr>
          </a:lstStyle>
          <a:p>
            <a:r>
              <a:rPr lang="da-DK"/>
              <a:t>Din karriere. Din fremtid</a:t>
            </a:r>
            <a:endParaRPr lang="en-US" dirty="0"/>
          </a:p>
        </p:txBody>
      </p:sp>
      <p:sp>
        <p:nvSpPr>
          <p:cNvPr id="3" name="Pladsholder til tekst 2"/>
          <p:cNvSpPr>
            <a:spLocks noGrp="1"/>
          </p:cNvSpPr>
          <p:nvPr>
            <p:ph type="body" idx="1"/>
          </p:nvPr>
        </p:nvSpPr>
        <p:spPr>
          <a:xfrm>
            <a:off x="950400" y="1600199"/>
            <a:ext cx="10632000" cy="4680000"/>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5056072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fontAlgn="base" hangingPunct="1">
        <a:spcBef>
          <a:spcPct val="0"/>
        </a:spcBef>
        <a:spcAft>
          <a:spcPct val="0"/>
        </a:spcAft>
        <a:defRPr sz="3000">
          <a:solidFill>
            <a:schemeClr val="bg1"/>
          </a:solidFill>
          <a:latin typeface="Cambria" pitchFamily="18" charset="0"/>
          <a:ea typeface="+mj-ea"/>
          <a:cs typeface="+mj-cs"/>
        </a:defRPr>
      </a:lvl1pPr>
      <a:lvl2pPr algn="l" defTabSz="457200" rtl="0" eaLnBrk="1" fontAlgn="base" hangingPunct="1">
        <a:spcBef>
          <a:spcPct val="0"/>
        </a:spcBef>
        <a:spcAft>
          <a:spcPct val="0"/>
        </a:spcAft>
        <a:defRPr sz="3600">
          <a:solidFill>
            <a:schemeClr val="bg1"/>
          </a:solidFill>
          <a:latin typeface="Cambria" pitchFamily="18" charset="0"/>
        </a:defRPr>
      </a:lvl2pPr>
      <a:lvl3pPr algn="l" defTabSz="457200" rtl="0" eaLnBrk="1" fontAlgn="base" hangingPunct="1">
        <a:spcBef>
          <a:spcPct val="0"/>
        </a:spcBef>
        <a:spcAft>
          <a:spcPct val="0"/>
        </a:spcAft>
        <a:defRPr sz="3600">
          <a:solidFill>
            <a:schemeClr val="bg1"/>
          </a:solidFill>
          <a:latin typeface="Cambria" pitchFamily="18" charset="0"/>
        </a:defRPr>
      </a:lvl3pPr>
      <a:lvl4pPr algn="l" defTabSz="457200" rtl="0" eaLnBrk="1" fontAlgn="base" hangingPunct="1">
        <a:spcBef>
          <a:spcPct val="0"/>
        </a:spcBef>
        <a:spcAft>
          <a:spcPct val="0"/>
        </a:spcAft>
        <a:defRPr sz="3600">
          <a:solidFill>
            <a:schemeClr val="bg1"/>
          </a:solidFill>
          <a:latin typeface="Cambria" pitchFamily="18" charset="0"/>
        </a:defRPr>
      </a:lvl4pPr>
      <a:lvl5pPr algn="l" defTabSz="457200" rtl="0" eaLnBrk="1" fontAlgn="base" hangingPunct="1">
        <a:spcBef>
          <a:spcPct val="0"/>
        </a:spcBef>
        <a:spcAft>
          <a:spcPct val="0"/>
        </a:spcAft>
        <a:defRPr sz="3600">
          <a:solidFill>
            <a:schemeClr val="bg1"/>
          </a:solidFill>
          <a:latin typeface="Cambria" pitchFamily="18" charset="0"/>
        </a:defRPr>
      </a:lvl5pPr>
      <a:lvl6pPr marL="457200" algn="l" defTabSz="457200" rtl="0" eaLnBrk="1" fontAlgn="base" hangingPunct="1">
        <a:spcBef>
          <a:spcPct val="0"/>
        </a:spcBef>
        <a:spcAft>
          <a:spcPct val="0"/>
        </a:spcAft>
        <a:defRPr sz="3600">
          <a:solidFill>
            <a:schemeClr val="bg1"/>
          </a:solidFill>
          <a:latin typeface="Cambria" pitchFamily="18" charset="0"/>
        </a:defRPr>
      </a:lvl6pPr>
      <a:lvl7pPr marL="914400" algn="l" defTabSz="457200" rtl="0" eaLnBrk="1" fontAlgn="base" hangingPunct="1">
        <a:spcBef>
          <a:spcPct val="0"/>
        </a:spcBef>
        <a:spcAft>
          <a:spcPct val="0"/>
        </a:spcAft>
        <a:defRPr sz="3600">
          <a:solidFill>
            <a:schemeClr val="bg1"/>
          </a:solidFill>
          <a:latin typeface="Cambria" pitchFamily="18" charset="0"/>
        </a:defRPr>
      </a:lvl7pPr>
      <a:lvl8pPr marL="1371600" algn="l" defTabSz="457200" rtl="0" eaLnBrk="1" fontAlgn="base" hangingPunct="1">
        <a:spcBef>
          <a:spcPct val="0"/>
        </a:spcBef>
        <a:spcAft>
          <a:spcPct val="0"/>
        </a:spcAft>
        <a:defRPr sz="3600">
          <a:solidFill>
            <a:schemeClr val="bg1"/>
          </a:solidFill>
          <a:latin typeface="Cambria" pitchFamily="18" charset="0"/>
        </a:defRPr>
      </a:lvl8pPr>
      <a:lvl9pPr marL="1828800" algn="l" defTabSz="457200" rtl="0" eaLnBrk="1" fontAlgn="base" hangingPunct="1">
        <a:spcBef>
          <a:spcPct val="0"/>
        </a:spcBef>
        <a:spcAft>
          <a:spcPct val="0"/>
        </a:spcAft>
        <a:defRPr sz="3600">
          <a:solidFill>
            <a:schemeClr val="bg1"/>
          </a:solidFill>
          <a:latin typeface="Cambria" pitchFamily="18" charset="0"/>
        </a:defRPr>
      </a:lvl9pPr>
    </p:titleStyle>
    <p:bodyStyle>
      <a:lvl1pPr marL="266700" marR="0" indent="-266700" algn="l" defTabSz="457200" rtl="0" eaLnBrk="1" fontAlgn="base" latinLnBrk="0" hangingPunct="1">
        <a:lnSpc>
          <a:spcPct val="100000"/>
        </a:lnSpc>
        <a:spcBef>
          <a:spcPct val="20000"/>
        </a:spcBef>
        <a:spcAft>
          <a:spcPts val="600"/>
        </a:spcAft>
        <a:buClr>
          <a:schemeClr val="accent1"/>
        </a:buClr>
        <a:buSzPct val="100000"/>
        <a:buFont typeface="Wingdings" pitchFamily="2" charset="2"/>
        <a:buChar char="§"/>
        <a:tabLst/>
        <a:defRPr sz="1800">
          <a:solidFill>
            <a:schemeClr val="tx1"/>
          </a:solidFill>
          <a:latin typeface="+mn-lt"/>
          <a:ea typeface="+mn-ea"/>
          <a:cs typeface="+mn-cs"/>
        </a:defRPr>
      </a:lvl1pPr>
      <a:lvl2pPr marL="542925" marR="0" indent="-276225" algn="l" defTabSz="457200" rtl="0" eaLnBrk="1" fontAlgn="base" latinLnBrk="0" hangingPunct="1">
        <a:lnSpc>
          <a:spcPct val="100000"/>
        </a:lnSpc>
        <a:spcBef>
          <a:spcPct val="20000"/>
        </a:spcBef>
        <a:spcAft>
          <a:spcPts val="600"/>
        </a:spcAft>
        <a:buClr>
          <a:srgbClr val="215AA7"/>
        </a:buClr>
        <a:buSzTx/>
        <a:buFont typeface="Wingdings" pitchFamily="2" charset="2"/>
        <a:buChar char="§"/>
        <a:tabLst/>
        <a:defRPr sz="1800">
          <a:solidFill>
            <a:schemeClr val="tx1"/>
          </a:solidFill>
          <a:latin typeface="+mn-lt"/>
        </a:defRPr>
      </a:lvl2pPr>
      <a:lvl3pPr marL="809625" marR="0" indent="-266700" algn="l" defTabSz="457200" rtl="0" eaLnBrk="1" fontAlgn="base" latinLnBrk="0" hangingPunct="1">
        <a:lnSpc>
          <a:spcPct val="100000"/>
        </a:lnSpc>
        <a:spcBef>
          <a:spcPct val="20000"/>
        </a:spcBef>
        <a:spcAft>
          <a:spcPts val="600"/>
        </a:spcAft>
        <a:buClr>
          <a:srgbClr val="860038"/>
        </a:buClr>
        <a:buSzTx/>
        <a:buFont typeface="Wingdings" pitchFamily="2" charset="2"/>
        <a:buChar char="§"/>
        <a:tabLst/>
        <a:defRPr sz="1800">
          <a:solidFill>
            <a:schemeClr val="tx1"/>
          </a:solidFill>
          <a:latin typeface="+mn-lt"/>
        </a:defRPr>
      </a:lvl3pPr>
      <a:lvl4pPr marL="1076325" marR="0" indent="-266700" algn="l" defTabSz="457200" rtl="0" eaLnBrk="1" fontAlgn="base" latinLnBrk="0" hangingPunct="1">
        <a:lnSpc>
          <a:spcPct val="100000"/>
        </a:lnSpc>
        <a:spcBef>
          <a:spcPct val="20000"/>
        </a:spcBef>
        <a:spcAft>
          <a:spcPct val="0"/>
        </a:spcAft>
        <a:buClr>
          <a:srgbClr val="ACAB0C"/>
        </a:buClr>
        <a:buSzTx/>
        <a:buFont typeface="Wingdings" pitchFamily="2" charset="2"/>
        <a:buChar char="§"/>
        <a:tabLst/>
        <a:defRPr sz="1800">
          <a:solidFill>
            <a:schemeClr val="tx1"/>
          </a:solidFill>
          <a:latin typeface="+mn-lt"/>
        </a:defRPr>
      </a:lvl4pPr>
      <a:lvl5pPr marL="1343025" marR="0" indent="-266700" algn="l" defTabSz="457200" rtl="0" eaLnBrk="1" fontAlgn="base" latinLnBrk="0" hangingPunct="1">
        <a:lnSpc>
          <a:spcPct val="100000"/>
        </a:lnSpc>
        <a:spcBef>
          <a:spcPct val="20000"/>
        </a:spcBef>
        <a:spcAft>
          <a:spcPct val="0"/>
        </a:spcAft>
        <a:buClr>
          <a:srgbClr val="E36F1E"/>
        </a:buClr>
        <a:buSzTx/>
        <a:buFont typeface="Wingdings" pitchFamily="2" charset="2"/>
        <a:buChar char="§"/>
        <a:tabLst/>
        <a:defRPr sz="1800">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Billede af fire kaktusser i potter">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58724" y="457200"/>
            <a:ext cx="11274552" cy="5943600"/>
          </a:xfrm>
        </p:spPr>
      </p:pic>
      <p:sp>
        <p:nvSpPr>
          <p:cNvPr id="2" name="Titel 1">
            <a:extLst>
              <a:ext uri="{FF2B5EF4-FFF2-40B4-BE49-F238E27FC236}">
                <a16:creationId xmlns:a16="http://schemas.microsoft.com/office/drawing/2014/main" id="{216815C6-3AD0-46E6-A74A-1967BD91AF50}"/>
              </a:ext>
            </a:extLst>
          </p:cNvPr>
          <p:cNvSpPr>
            <a:spLocks noGrp="1"/>
          </p:cNvSpPr>
          <p:nvPr>
            <p:ph type="ctrTitle"/>
          </p:nvPr>
        </p:nvSpPr>
        <p:spPr>
          <a:xfrm>
            <a:off x="5709920" y="1008063"/>
            <a:ext cx="5556686" cy="2054388"/>
          </a:xfrm>
        </p:spPr>
        <p:txBody>
          <a:bodyPr rtlCol="0">
            <a:normAutofit/>
          </a:bodyPr>
          <a:lstStyle/>
          <a:p>
            <a:pPr rtl="0"/>
            <a:r>
              <a:rPr lang="da-DK" dirty="0"/>
              <a:t>Velkommen til Lyst til ledelse </a:t>
            </a:r>
          </a:p>
        </p:txBody>
      </p:sp>
      <p:sp>
        <p:nvSpPr>
          <p:cNvPr id="3" name="Undertitel 2">
            <a:extLst>
              <a:ext uri="{FF2B5EF4-FFF2-40B4-BE49-F238E27FC236}">
                <a16:creationId xmlns:a16="http://schemas.microsoft.com/office/drawing/2014/main" id="{1901B20D-4C28-4DA3-ABBD-718C22A5E58B}"/>
              </a:ext>
            </a:extLst>
          </p:cNvPr>
          <p:cNvSpPr>
            <a:spLocks noGrp="1"/>
          </p:cNvSpPr>
          <p:nvPr>
            <p:ph type="subTitle" idx="1"/>
          </p:nvPr>
        </p:nvSpPr>
        <p:spPr>
          <a:xfrm>
            <a:off x="9204196" y="4407789"/>
            <a:ext cx="2529080" cy="647673"/>
          </a:xfrm>
        </p:spPr>
        <p:txBody>
          <a:bodyPr rtlCol="0">
            <a:normAutofit/>
          </a:bodyPr>
          <a:lstStyle/>
          <a:p>
            <a:pPr rtl="0"/>
            <a:r>
              <a:rPr lang="da-DK" sz="2400" b="1" dirty="0">
                <a:solidFill>
                  <a:schemeClr val="accent5">
                    <a:lumMod val="50000"/>
                  </a:schemeClr>
                </a:solidFill>
                <a:latin typeface="+mj-lt"/>
              </a:rPr>
              <a:t>Lina Matz​</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D2AE59-5630-4D5C-83A9-4CDEF4D7DCFB}"/>
              </a:ext>
            </a:extLst>
          </p:cNvPr>
          <p:cNvSpPr>
            <a:spLocks noGrp="1"/>
          </p:cNvSpPr>
          <p:nvPr>
            <p:ph type="title"/>
          </p:nvPr>
        </p:nvSpPr>
        <p:spPr>
          <a:xfrm>
            <a:off x="1162072" y="365125"/>
            <a:ext cx="10193315" cy="1325563"/>
          </a:xfrm>
        </p:spPr>
        <p:txBody>
          <a:bodyPr rtlCol="0"/>
          <a:lstStyle/>
          <a:p>
            <a:pPr rtl="0"/>
            <a:r>
              <a:rPr lang="da-DK" b="1" dirty="0">
                <a:solidFill>
                  <a:schemeClr val="tx1"/>
                </a:solidFill>
              </a:rPr>
              <a:t>Veje til ledelse</a:t>
            </a:r>
          </a:p>
        </p:txBody>
      </p:sp>
      <p:sp>
        <p:nvSpPr>
          <p:cNvPr id="6" name="Pladsholder til indhold 5">
            <a:extLst>
              <a:ext uri="{FF2B5EF4-FFF2-40B4-BE49-F238E27FC236}">
                <a16:creationId xmlns:a16="http://schemas.microsoft.com/office/drawing/2014/main" id="{5A6B31B0-7B84-475D-961F-09C0191F91A2}"/>
              </a:ext>
            </a:extLst>
          </p:cNvPr>
          <p:cNvSpPr>
            <a:spLocks noGrp="1"/>
          </p:cNvSpPr>
          <p:nvPr>
            <p:ph sz="half" idx="2"/>
          </p:nvPr>
        </p:nvSpPr>
        <p:spPr>
          <a:xfrm>
            <a:off x="1234439" y="1690688"/>
            <a:ext cx="9795489" cy="3743954"/>
          </a:xfrm>
        </p:spPr>
        <p:txBody>
          <a:bodyPr vert="horz" lIns="91440" tIns="45720" rIns="91440" bIns="45720" rtlCol="0" anchor="t">
            <a:normAutofit/>
          </a:bodyPr>
          <a:lstStyle/>
          <a:p>
            <a:r>
              <a:rPr lang="da-DK" sz="2000" b="1" noProof="1"/>
              <a:t>Undersøg hvem der typisk bliver leder i din organisation</a:t>
            </a:r>
          </a:p>
          <a:p>
            <a:r>
              <a:rPr lang="da-DK" sz="2000" b="1" dirty="0">
                <a:solidFill>
                  <a:schemeClr val="tx1"/>
                </a:solidFill>
              </a:rPr>
              <a:t>Vær åben om at du gerne vil være leder</a:t>
            </a:r>
            <a:endParaRPr lang="da-DK" sz="2000" b="1" noProof="1">
              <a:solidFill>
                <a:schemeClr val="tx1"/>
              </a:solidFill>
            </a:endParaRPr>
          </a:p>
          <a:p>
            <a:r>
              <a:rPr lang="da-DK" sz="2000" b="1" dirty="0">
                <a:solidFill>
                  <a:schemeClr val="tx1"/>
                </a:solidFill>
              </a:rPr>
              <a:t>Tag ansvar – ræk hånden op til projekter mv.</a:t>
            </a:r>
          </a:p>
          <a:p>
            <a:r>
              <a:rPr lang="da-DK" sz="2000" b="1" dirty="0">
                <a:solidFill>
                  <a:schemeClr val="tx1"/>
                </a:solidFill>
              </a:rPr>
              <a:t>Kvalificer dig i ledelsesfaget</a:t>
            </a:r>
          </a:p>
          <a:p>
            <a:r>
              <a:rPr lang="da-DK" sz="2000" b="1" dirty="0">
                <a:solidFill>
                  <a:schemeClr val="tx1"/>
                </a:solidFill>
              </a:rPr>
              <a:t>Begynd at se formål og helhed</a:t>
            </a:r>
          </a:p>
          <a:p>
            <a:r>
              <a:rPr lang="da-DK" sz="2000" b="1" dirty="0">
                <a:solidFill>
                  <a:schemeClr val="tx1"/>
                </a:solidFill>
              </a:rPr>
              <a:t>Opsøg uformelt personaleansvar</a:t>
            </a:r>
          </a:p>
          <a:p>
            <a:r>
              <a:rPr lang="da-DK" sz="2000" b="1" dirty="0">
                <a:solidFill>
                  <a:schemeClr val="tx1"/>
                </a:solidFill>
              </a:rPr>
              <a:t>Se ud og opbyg dit netværk</a:t>
            </a:r>
          </a:p>
          <a:p>
            <a:r>
              <a:rPr lang="da-DK" sz="2000" b="1" dirty="0">
                <a:solidFill>
                  <a:schemeClr val="tx1"/>
                </a:solidFill>
              </a:rPr>
              <a:t>Få en mentor</a:t>
            </a:r>
          </a:p>
        </p:txBody>
      </p:sp>
      <p:pic>
        <p:nvPicPr>
          <p:cNvPr id="24" name="Pladsholder til billede 23" descr="Et billede af forskellige kaktusplanter">
            <a:extLst>
              <a:ext uri="{FF2B5EF4-FFF2-40B4-BE49-F238E27FC236}">
                <a16:creationId xmlns:a16="http://schemas.microsoft.com/office/drawing/2014/main" id="{147E9A8B-CB18-4B11-85BF-ECE4A7B2F04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E7A3E10B-48DC-43B8-A29D-5258A6BC272F}"/>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10</a:t>
            </a:fld>
            <a:endParaRPr lang="da-DK" dirty="0"/>
          </a:p>
        </p:txBody>
      </p:sp>
    </p:spTree>
    <p:extLst>
      <p:ext uri="{BB962C8B-B14F-4D97-AF65-F5344CB8AC3E}">
        <p14:creationId xmlns:p14="http://schemas.microsoft.com/office/powerpoint/2010/main" val="415169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1A460-D77D-D071-1437-77401793F2CF}"/>
            </a:ext>
          </a:extLst>
        </p:cNvPr>
        <p:cNvGrpSpPr/>
        <p:nvPr/>
      </p:nvGrpSpPr>
      <p:grpSpPr>
        <a:xfrm>
          <a:off x="0" y="0"/>
          <a:ext cx="0" cy="0"/>
          <a:chOff x="0" y="0"/>
          <a:chExt cx="0" cy="0"/>
        </a:xfrm>
      </p:grpSpPr>
      <p:pic>
        <p:nvPicPr>
          <p:cNvPr id="11" name="Pladsholder til billede 6" descr="Billede af kvinde, der holder en kaktusplante i en potte&#10;&#10;">
            <a:extLst>
              <a:ext uri="{FF2B5EF4-FFF2-40B4-BE49-F238E27FC236}">
                <a16:creationId xmlns:a16="http://schemas.microsoft.com/office/drawing/2014/main" id="{53518B12-E739-17CA-0E97-2274CC6984E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58724" y="457200"/>
            <a:ext cx="11274552" cy="5943600"/>
          </a:xfrm>
        </p:spPr>
      </p:pic>
      <p:sp>
        <p:nvSpPr>
          <p:cNvPr id="22" name="Titel 21">
            <a:extLst>
              <a:ext uri="{FF2B5EF4-FFF2-40B4-BE49-F238E27FC236}">
                <a16:creationId xmlns:a16="http://schemas.microsoft.com/office/drawing/2014/main" id="{CBC53834-476C-33EE-466E-1EC105A7BC93}"/>
              </a:ext>
            </a:extLst>
          </p:cNvPr>
          <p:cNvSpPr>
            <a:spLocks noGrp="1"/>
          </p:cNvSpPr>
          <p:nvPr>
            <p:ph type="title"/>
          </p:nvPr>
        </p:nvSpPr>
        <p:spPr>
          <a:xfrm>
            <a:off x="458724" y="583689"/>
            <a:ext cx="9884349" cy="2206860"/>
          </a:xfrm>
          <a:solidFill>
            <a:schemeClr val="bg2">
              <a:alpha val="90000"/>
            </a:schemeClr>
          </a:solidFill>
        </p:spPr>
        <p:txBody>
          <a:bodyPr rtlCol="0" anchor="ctr"/>
          <a:lstStyle/>
          <a:p>
            <a:pPr algn="l" rtl="0"/>
            <a:br>
              <a:rPr lang="da-DK" sz="3600" b="1" dirty="0"/>
            </a:br>
            <a:r>
              <a:rPr lang="da-DK" sz="3600" b="1" dirty="0"/>
              <a:t>De første skridt:</a:t>
            </a:r>
            <a:br>
              <a:rPr lang="da-DK" sz="3600" b="1" dirty="0"/>
            </a:br>
            <a:r>
              <a:rPr lang="da-DK" sz="3600" b="1" dirty="0"/>
              <a:t>Afklar dit ledelsesgrundlag: Hvorfor vil du gerne være leder?</a:t>
            </a:r>
            <a:br>
              <a:rPr lang="da-DK" sz="3600" dirty="0"/>
            </a:br>
            <a:br>
              <a:rPr lang="da-DK" sz="3600" dirty="0"/>
            </a:br>
            <a:endParaRPr lang="da-DK" sz="3600" dirty="0"/>
          </a:p>
        </p:txBody>
      </p:sp>
    </p:spTree>
    <p:extLst>
      <p:ext uri="{BB962C8B-B14F-4D97-AF65-F5344CB8AC3E}">
        <p14:creationId xmlns:p14="http://schemas.microsoft.com/office/powerpoint/2010/main" val="36704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ABB6C-6C79-A559-51E8-7E3BBD3F9DE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04C6577-0EC9-E3D0-9D2C-2DF6E26CB110}"/>
              </a:ext>
            </a:extLst>
          </p:cNvPr>
          <p:cNvSpPr>
            <a:spLocks noGrp="1"/>
          </p:cNvSpPr>
          <p:nvPr>
            <p:ph type="title"/>
          </p:nvPr>
        </p:nvSpPr>
        <p:spPr>
          <a:xfrm>
            <a:off x="1162072" y="365125"/>
            <a:ext cx="10193315" cy="1016635"/>
          </a:xfrm>
        </p:spPr>
        <p:txBody>
          <a:bodyPr rtlCol="0">
            <a:normAutofit/>
          </a:bodyPr>
          <a:lstStyle/>
          <a:p>
            <a:pPr rtl="0"/>
            <a:r>
              <a:rPr lang="da-DK" dirty="0">
                <a:solidFill>
                  <a:schemeClr val="tx1"/>
                </a:solidFill>
              </a:rPr>
              <a:t>Skriv det ned</a:t>
            </a:r>
          </a:p>
        </p:txBody>
      </p:sp>
      <p:sp>
        <p:nvSpPr>
          <p:cNvPr id="6" name="Pladsholder til indhold 5">
            <a:extLst>
              <a:ext uri="{FF2B5EF4-FFF2-40B4-BE49-F238E27FC236}">
                <a16:creationId xmlns:a16="http://schemas.microsoft.com/office/drawing/2014/main" id="{0DB2ED4A-157F-1E0A-8FEF-B99254D933C5}"/>
              </a:ext>
            </a:extLst>
          </p:cNvPr>
          <p:cNvSpPr>
            <a:spLocks noGrp="1"/>
          </p:cNvSpPr>
          <p:nvPr>
            <p:ph sz="half" idx="2"/>
          </p:nvPr>
        </p:nvSpPr>
        <p:spPr>
          <a:xfrm>
            <a:off x="1234439" y="1355408"/>
            <a:ext cx="8677312" cy="4120832"/>
          </a:xfrm>
        </p:spPr>
        <p:txBody>
          <a:bodyPr vert="horz" lIns="91440" tIns="45720" rIns="91440" bIns="45720" rtlCol="0" anchor="t">
            <a:normAutofit/>
          </a:bodyPr>
          <a:lstStyle/>
          <a:p>
            <a:endParaRPr lang="da-DK" sz="14400" b="1" noProof="1"/>
          </a:p>
          <a:p>
            <a:pPr marL="0" indent="0">
              <a:buNone/>
            </a:pPr>
            <a:r>
              <a:rPr lang="da-DK" sz="2400" b="1" dirty="0"/>
              <a:t>Kog essensen af dine overvejelser ned til en sætning, der beskriver, hvorfor du vil være leder, og hvordan du vil lede.</a:t>
            </a:r>
          </a:p>
          <a:p>
            <a:pPr marL="0" indent="0">
              <a:buNone/>
            </a:pPr>
            <a:r>
              <a:rPr lang="da-DK" sz="2000" b="1" dirty="0"/>
              <a:t>Et eksempel:</a:t>
            </a:r>
          </a:p>
          <a:p>
            <a:pPr marL="0" indent="0">
              <a:buNone/>
            </a:pPr>
            <a:r>
              <a:rPr lang="da-DK" sz="2000" b="1" dirty="0"/>
              <a:t>"Jeg vil være leder, fordi jeg brænder for at udvikle mennesker og skabe rammer, hvor folk trives og præsterer. Jeg tror på ledelse med nærvær, tydelighed og tillid – og jeg vil være den leder, jeg selv ville have ønsket mig."</a:t>
            </a:r>
            <a:endParaRPr lang="da-DK" sz="2000" b="1" noProof="1">
              <a:latin typeface="+mj-lt"/>
            </a:endParaRPr>
          </a:p>
          <a:p>
            <a:endParaRPr lang="da-DK" sz="7200" b="1" noProof="1"/>
          </a:p>
          <a:p>
            <a:pPr marL="0" indent="0">
              <a:buNone/>
            </a:pPr>
            <a:endParaRPr lang="da-DK" sz="2000" b="1" noProof="1"/>
          </a:p>
        </p:txBody>
      </p:sp>
      <p:pic>
        <p:nvPicPr>
          <p:cNvPr id="24" name="Pladsholder til billede 23" descr="Et billede af forskellige kaktusplanter">
            <a:extLst>
              <a:ext uri="{FF2B5EF4-FFF2-40B4-BE49-F238E27FC236}">
                <a16:creationId xmlns:a16="http://schemas.microsoft.com/office/drawing/2014/main" id="{F4C01F54-53E9-0B79-AC67-0CD21143BDA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7151CA03-37CB-C2E2-99D1-089E952F651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12</a:t>
            </a:fld>
            <a:endParaRPr lang="da-DK" dirty="0"/>
          </a:p>
        </p:txBody>
      </p:sp>
    </p:spTree>
    <p:extLst>
      <p:ext uri="{BB962C8B-B14F-4D97-AF65-F5344CB8AC3E}">
        <p14:creationId xmlns:p14="http://schemas.microsoft.com/office/powerpoint/2010/main" val="7318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A3DBB-EB25-1280-C964-F9280A839CA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D5FEC7F-5E71-4D44-A876-55A56641BCA9}"/>
              </a:ext>
            </a:extLst>
          </p:cNvPr>
          <p:cNvSpPr>
            <a:spLocks noGrp="1"/>
          </p:cNvSpPr>
          <p:nvPr>
            <p:ph type="title"/>
          </p:nvPr>
        </p:nvSpPr>
        <p:spPr>
          <a:xfrm>
            <a:off x="1162072" y="365125"/>
            <a:ext cx="10193315" cy="1016635"/>
          </a:xfrm>
        </p:spPr>
        <p:txBody>
          <a:bodyPr rtlCol="0">
            <a:normAutofit/>
          </a:bodyPr>
          <a:lstStyle/>
          <a:p>
            <a:pPr rtl="0"/>
            <a:r>
              <a:rPr lang="da-DK" dirty="0">
                <a:solidFill>
                  <a:schemeClr val="tx1"/>
                </a:solidFill>
              </a:rPr>
              <a:t>Sæt fokus på dine resultater</a:t>
            </a:r>
          </a:p>
        </p:txBody>
      </p:sp>
      <p:sp>
        <p:nvSpPr>
          <p:cNvPr id="6" name="Pladsholder til indhold 5">
            <a:extLst>
              <a:ext uri="{FF2B5EF4-FFF2-40B4-BE49-F238E27FC236}">
                <a16:creationId xmlns:a16="http://schemas.microsoft.com/office/drawing/2014/main" id="{CC2CB18B-9792-ECDC-F3F3-BE9E94F54F5F}"/>
              </a:ext>
            </a:extLst>
          </p:cNvPr>
          <p:cNvSpPr>
            <a:spLocks noGrp="1"/>
          </p:cNvSpPr>
          <p:nvPr>
            <p:ph sz="half" idx="2"/>
          </p:nvPr>
        </p:nvSpPr>
        <p:spPr>
          <a:xfrm>
            <a:off x="1058605" y="1368584"/>
            <a:ext cx="8677312" cy="4120832"/>
          </a:xfrm>
        </p:spPr>
        <p:txBody>
          <a:bodyPr vert="horz" lIns="91440" tIns="45720" rIns="91440" bIns="45720" rtlCol="0" anchor="t">
            <a:normAutofit/>
          </a:bodyPr>
          <a:lstStyle/>
          <a:p>
            <a:pPr marL="0" indent="0">
              <a:buNone/>
            </a:pPr>
            <a:r>
              <a:rPr lang="da-DK" sz="2400" b="1" dirty="0"/>
              <a:t>Skriv mindst 3 eksempler på, hvornår du er lykkes med en opgaver</a:t>
            </a:r>
            <a:endParaRPr lang="da-DK" sz="7200" b="1" noProof="1"/>
          </a:p>
          <a:p>
            <a:pPr marL="0" indent="0">
              <a:buNone/>
            </a:pPr>
            <a:endParaRPr lang="da-DK" sz="2000" b="1" noProof="1"/>
          </a:p>
        </p:txBody>
      </p:sp>
      <p:pic>
        <p:nvPicPr>
          <p:cNvPr id="24" name="Pladsholder til billede 23" descr="Et billede af forskellige kaktusplanter">
            <a:extLst>
              <a:ext uri="{FF2B5EF4-FFF2-40B4-BE49-F238E27FC236}">
                <a16:creationId xmlns:a16="http://schemas.microsoft.com/office/drawing/2014/main" id="{79851C6B-76A9-8B79-E6BD-673CEB62BE3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4D064850-55C8-7A94-F244-CD2EC1874EC7}"/>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13</a:t>
            </a:fld>
            <a:endParaRPr lang="da-DK" dirty="0"/>
          </a:p>
        </p:txBody>
      </p:sp>
      <p:graphicFrame>
        <p:nvGraphicFramePr>
          <p:cNvPr id="3" name="Tabel 2">
            <a:extLst>
              <a:ext uri="{FF2B5EF4-FFF2-40B4-BE49-F238E27FC236}">
                <a16:creationId xmlns:a16="http://schemas.microsoft.com/office/drawing/2014/main" id="{7D046C0C-9A92-DD74-A8F9-6703A0E17D0A}"/>
              </a:ext>
            </a:extLst>
          </p:cNvPr>
          <p:cNvGraphicFramePr>
            <a:graphicFrameLocks noGrp="1"/>
          </p:cNvGraphicFramePr>
          <p:nvPr>
            <p:extLst>
              <p:ext uri="{D42A27DB-BD31-4B8C-83A1-F6EECF244321}">
                <p14:modId xmlns:p14="http://schemas.microsoft.com/office/powerpoint/2010/main" val="2246548875"/>
              </p:ext>
            </p:extLst>
          </p:nvPr>
        </p:nvGraphicFramePr>
        <p:xfrm>
          <a:off x="1333261" y="2199640"/>
          <a:ext cx="8128000" cy="2926080"/>
        </p:xfrm>
        <a:graphic>
          <a:graphicData uri="http://schemas.openxmlformats.org/drawingml/2006/table">
            <a:tbl>
              <a:tblPr firstRow="1" bandRow="1">
                <a:tableStyleId>{7DF18680-E054-41AD-8BC1-D1AEF772440D}</a:tableStyleId>
              </a:tblPr>
              <a:tblGrid>
                <a:gridCol w="2032000">
                  <a:extLst>
                    <a:ext uri="{9D8B030D-6E8A-4147-A177-3AD203B41FA5}">
                      <a16:colId xmlns:a16="http://schemas.microsoft.com/office/drawing/2014/main" val="1780155192"/>
                    </a:ext>
                  </a:extLst>
                </a:gridCol>
                <a:gridCol w="2032000">
                  <a:extLst>
                    <a:ext uri="{9D8B030D-6E8A-4147-A177-3AD203B41FA5}">
                      <a16:colId xmlns:a16="http://schemas.microsoft.com/office/drawing/2014/main" val="2518976673"/>
                    </a:ext>
                  </a:extLst>
                </a:gridCol>
                <a:gridCol w="2032000">
                  <a:extLst>
                    <a:ext uri="{9D8B030D-6E8A-4147-A177-3AD203B41FA5}">
                      <a16:colId xmlns:a16="http://schemas.microsoft.com/office/drawing/2014/main" val="1021395082"/>
                    </a:ext>
                  </a:extLst>
                </a:gridCol>
                <a:gridCol w="2032000">
                  <a:extLst>
                    <a:ext uri="{9D8B030D-6E8A-4147-A177-3AD203B41FA5}">
                      <a16:colId xmlns:a16="http://schemas.microsoft.com/office/drawing/2014/main" val="307314929"/>
                    </a:ext>
                  </a:extLst>
                </a:gridCol>
              </a:tblGrid>
              <a:tr h="370840">
                <a:tc>
                  <a:txBody>
                    <a:bodyPr/>
                    <a:lstStyle/>
                    <a:p>
                      <a:r>
                        <a:rPr lang="da-DK" dirty="0"/>
                        <a:t>Hvad var situationen?</a:t>
                      </a:r>
                    </a:p>
                  </a:txBody>
                  <a:tcPr/>
                </a:tc>
                <a:tc>
                  <a:txBody>
                    <a:bodyPr/>
                    <a:lstStyle/>
                    <a:p>
                      <a:r>
                        <a:rPr lang="da-DK" dirty="0"/>
                        <a:t>Hvad var din handling?</a:t>
                      </a:r>
                    </a:p>
                  </a:txBody>
                  <a:tcPr/>
                </a:tc>
                <a:tc>
                  <a:txBody>
                    <a:bodyPr/>
                    <a:lstStyle/>
                    <a:p>
                      <a:r>
                        <a:rPr lang="da-DK" dirty="0"/>
                        <a:t>Hvad blev resultatet?</a:t>
                      </a:r>
                    </a:p>
                  </a:txBody>
                  <a:tcPr/>
                </a:tc>
                <a:tc>
                  <a:txBody>
                    <a:bodyPr/>
                    <a:lstStyle/>
                    <a:p>
                      <a:r>
                        <a:rPr lang="da-DK" dirty="0"/>
                        <a:t>Hvad siger det om dine kompetencer?</a:t>
                      </a:r>
                    </a:p>
                  </a:txBody>
                  <a:tcPr/>
                </a:tc>
                <a:extLst>
                  <a:ext uri="{0D108BD9-81ED-4DB2-BD59-A6C34878D82A}">
                    <a16:rowId xmlns:a16="http://schemas.microsoft.com/office/drawing/2014/main" val="366531615"/>
                  </a:ext>
                </a:extLst>
              </a:tr>
              <a:tr h="370840">
                <a:tc>
                  <a:txBody>
                    <a:bodyPr/>
                    <a:lstStyle/>
                    <a:p>
                      <a:r>
                        <a:rPr lang="da-DK" dirty="0"/>
                        <a:t>Bemandingen på apoteket var udfordret specielt ”lukkevagter”.</a:t>
                      </a:r>
                    </a:p>
                  </a:txBody>
                  <a:tcPr/>
                </a:tc>
                <a:tc>
                  <a:txBody>
                    <a:bodyPr/>
                    <a:lstStyle/>
                    <a:p>
                      <a:r>
                        <a:rPr lang="da-DK" dirty="0"/>
                        <a:t>Talte med mine kollegaer om fordelingen af vagter. Udarbejdede et forslag til ny vagtplan til min leder.</a:t>
                      </a:r>
                    </a:p>
                  </a:txBody>
                  <a:tcPr/>
                </a:tc>
                <a:tc>
                  <a:txBody>
                    <a:bodyPr/>
                    <a:lstStyle/>
                    <a:p>
                      <a:r>
                        <a:rPr lang="da-DK" dirty="0"/>
                        <a:t>Den nye vagtplan blev gennemført og</a:t>
                      </a:r>
                    </a:p>
                    <a:p>
                      <a:r>
                        <a:rPr lang="da-DK" dirty="0"/>
                        <a:t>resultatet blev færre akutte</a:t>
                      </a:r>
                    </a:p>
                    <a:p>
                      <a:r>
                        <a:rPr lang="da-DK" dirty="0"/>
                        <a:t>ændringer af vagter og større tilfredshed hos mine kollegaer  </a:t>
                      </a:r>
                    </a:p>
                  </a:txBody>
                  <a:tcPr/>
                </a:tc>
                <a:tc>
                  <a:txBody>
                    <a:bodyPr/>
                    <a:lstStyle/>
                    <a:p>
                      <a:r>
                        <a:rPr lang="da-DK" dirty="0"/>
                        <a:t>Tager initiativ</a:t>
                      </a:r>
                    </a:p>
                    <a:p>
                      <a:r>
                        <a:rPr lang="da-DK" dirty="0"/>
                        <a:t>Lydhør</a:t>
                      </a:r>
                    </a:p>
                    <a:p>
                      <a:r>
                        <a:rPr lang="da-DK" dirty="0"/>
                        <a:t>Analytisk</a:t>
                      </a:r>
                    </a:p>
                    <a:p>
                      <a:r>
                        <a:rPr lang="da-DK" dirty="0"/>
                        <a:t>?</a:t>
                      </a:r>
                    </a:p>
                  </a:txBody>
                  <a:tcPr/>
                </a:tc>
                <a:extLst>
                  <a:ext uri="{0D108BD9-81ED-4DB2-BD59-A6C34878D82A}">
                    <a16:rowId xmlns:a16="http://schemas.microsoft.com/office/drawing/2014/main" val="2277669382"/>
                  </a:ext>
                </a:extLst>
              </a:tr>
            </a:tbl>
          </a:graphicData>
        </a:graphic>
      </p:graphicFrame>
    </p:spTree>
    <p:extLst>
      <p:ext uri="{BB962C8B-B14F-4D97-AF65-F5344CB8AC3E}">
        <p14:creationId xmlns:p14="http://schemas.microsoft.com/office/powerpoint/2010/main" val="287831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02F5-5E70-5AFE-15E1-8CB1EF3471A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25E1817-F634-A93E-207D-779C2C6DD369}"/>
              </a:ext>
            </a:extLst>
          </p:cNvPr>
          <p:cNvSpPr>
            <a:spLocks noGrp="1"/>
          </p:cNvSpPr>
          <p:nvPr>
            <p:ph type="title"/>
          </p:nvPr>
        </p:nvSpPr>
        <p:spPr>
          <a:xfrm>
            <a:off x="1162072" y="365125"/>
            <a:ext cx="10193315" cy="1016635"/>
          </a:xfrm>
        </p:spPr>
        <p:txBody>
          <a:bodyPr rtlCol="0">
            <a:normAutofit/>
          </a:bodyPr>
          <a:lstStyle/>
          <a:p>
            <a:pPr rtl="0"/>
            <a:r>
              <a:rPr lang="da-DK" dirty="0">
                <a:solidFill>
                  <a:schemeClr val="tx1"/>
                </a:solidFill>
              </a:rPr>
              <a:t>Sæt et mål og lav en plan</a:t>
            </a:r>
          </a:p>
        </p:txBody>
      </p:sp>
      <p:sp>
        <p:nvSpPr>
          <p:cNvPr id="6" name="Pladsholder til indhold 5">
            <a:extLst>
              <a:ext uri="{FF2B5EF4-FFF2-40B4-BE49-F238E27FC236}">
                <a16:creationId xmlns:a16="http://schemas.microsoft.com/office/drawing/2014/main" id="{5EEA3F7C-B509-653F-84F9-C841A704F880}"/>
              </a:ext>
            </a:extLst>
          </p:cNvPr>
          <p:cNvSpPr>
            <a:spLocks noGrp="1"/>
          </p:cNvSpPr>
          <p:nvPr>
            <p:ph sz="half" idx="2"/>
          </p:nvPr>
        </p:nvSpPr>
        <p:spPr>
          <a:xfrm>
            <a:off x="1234439" y="1355408"/>
            <a:ext cx="8677312" cy="4120832"/>
          </a:xfrm>
        </p:spPr>
        <p:txBody>
          <a:bodyPr vert="horz" lIns="91440" tIns="45720" rIns="91440" bIns="45720" rtlCol="0" anchor="t">
            <a:normAutofit/>
          </a:bodyPr>
          <a:lstStyle/>
          <a:p>
            <a:endParaRPr lang="da-DK" sz="14400" b="1" noProof="1"/>
          </a:p>
          <a:p>
            <a:r>
              <a:rPr lang="da-DK" sz="2400" b="1" dirty="0"/>
              <a:t>Hvor vil du være i din karriere om 1 år, 5 år, 10 år?</a:t>
            </a:r>
          </a:p>
          <a:p>
            <a:r>
              <a:rPr lang="da-DK" sz="2400" b="1" dirty="0"/>
              <a:t>Hvilke kompetencer skal du opbygge for at realisere dit mål?</a:t>
            </a:r>
          </a:p>
          <a:p>
            <a:r>
              <a:rPr lang="da-DK" sz="2400" b="1" dirty="0"/>
              <a:t>Hvilke handlinger vil have størst betydning for at du realisere dit mål?</a:t>
            </a:r>
          </a:p>
          <a:p>
            <a:pPr marL="0" indent="0">
              <a:buNone/>
            </a:pPr>
            <a:endParaRPr lang="da-DK" sz="7200" b="1" noProof="1"/>
          </a:p>
          <a:p>
            <a:pPr marL="0" indent="0">
              <a:buNone/>
            </a:pPr>
            <a:endParaRPr lang="da-DK" sz="2000" b="1" noProof="1"/>
          </a:p>
        </p:txBody>
      </p:sp>
      <p:pic>
        <p:nvPicPr>
          <p:cNvPr id="24" name="Pladsholder til billede 23" descr="Et billede af forskellige kaktusplanter">
            <a:extLst>
              <a:ext uri="{FF2B5EF4-FFF2-40B4-BE49-F238E27FC236}">
                <a16:creationId xmlns:a16="http://schemas.microsoft.com/office/drawing/2014/main" id="{5A98721F-1AFB-9645-1CF2-8300B69B87C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E264F42B-E4F0-7202-E29C-8F7D9BBA55A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14</a:t>
            </a:fld>
            <a:endParaRPr lang="da-DK" dirty="0"/>
          </a:p>
        </p:txBody>
      </p:sp>
    </p:spTree>
    <p:extLst>
      <p:ext uri="{BB962C8B-B14F-4D97-AF65-F5344CB8AC3E}">
        <p14:creationId xmlns:p14="http://schemas.microsoft.com/office/powerpoint/2010/main" val="196130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F0003-9CFD-2CE0-C912-AA5CC8C3221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EC87F82-DE02-0778-5CE9-D5721CB32AB2}"/>
              </a:ext>
            </a:extLst>
          </p:cNvPr>
          <p:cNvSpPr>
            <a:spLocks noGrp="1"/>
          </p:cNvSpPr>
          <p:nvPr>
            <p:ph type="title"/>
          </p:nvPr>
        </p:nvSpPr>
        <p:spPr>
          <a:xfrm>
            <a:off x="1162072" y="365125"/>
            <a:ext cx="10193315" cy="1325563"/>
          </a:xfrm>
        </p:spPr>
        <p:txBody>
          <a:bodyPr rtlCol="0"/>
          <a:lstStyle/>
          <a:p>
            <a:pPr rtl="0"/>
            <a:r>
              <a:rPr lang="da-DK" b="1" dirty="0">
                <a:solidFill>
                  <a:schemeClr val="tx1"/>
                </a:solidFill>
              </a:rPr>
              <a:t>Veje til ledelse</a:t>
            </a:r>
          </a:p>
        </p:txBody>
      </p:sp>
      <p:sp>
        <p:nvSpPr>
          <p:cNvPr id="6" name="Pladsholder til indhold 5">
            <a:extLst>
              <a:ext uri="{FF2B5EF4-FFF2-40B4-BE49-F238E27FC236}">
                <a16:creationId xmlns:a16="http://schemas.microsoft.com/office/drawing/2014/main" id="{32144C56-7B71-FEBA-5A00-9C1DCFF54CC6}"/>
              </a:ext>
            </a:extLst>
          </p:cNvPr>
          <p:cNvSpPr>
            <a:spLocks noGrp="1"/>
          </p:cNvSpPr>
          <p:nvPr>
            <p:ph sz="half" idx="2"/>
          </p:nvPr>
        </p:nvSpPr>
        <p:spPr>
          <a:xfrm>
            <a:off x="1234439" y="1690688"/>
            <a:ext cx="9795489" cy="3743954"/>
          </a:xfrm>
        </p:spPr>
        <p:txBody>
          <a:bodyPr vert="horz" lIns="91440" tIns="45720" rIns="91440" bIns="45720" rtlCol="0" anchor="t">
            <a:normAutofit/>
          </a:bodyPr>
          <a:lstStyle/>
          <a:p>
            <a:r>
              <a:rPr lang="da-DK" sz="2000" b="1" noProof="1"/>
              <a:t>Undersøg hvem der typisk bliver leder i din organisation</a:t>
            </a:r>
          </a:p>
          <a:p>
            <a:r>
              <a:rPr lang="da-DK" sz="2000" b="1" dirty="0">
                <a:solidFill>
                  <a:schemeClr val="tx1"/>
                </a:solidFill>
              </a:rPr>
              <a:t>Vær åben om at du gerne vil være leder</a:t>
            </a:r>
            <a:endParaRPr lang="da-DK" sz="2000" b="1" noProof="1">
              <a:solidFill>
                <a:schemeClr val="tx1"/>
              </a:solidFill>
            </a:endParaRPr>
          </a:p>
          <a:p>
            <a:r>
              <a:rPr lang="da-DK" sz="2000" b="1" dirty="0">
                <a:solidFill>
                  <a:schemeClr val="tx1"/>
                </a:solidFill>
              </a:rPr>
              <a:t>Tag ansvar – ræk hånden op til projekter mv.</a:t>
            </a:r>
          </a:p>
          <a:p>
            <a:r>
              <a:rPr lang="da-DK" sz="2000" b="1" dirty="0">
                <a:solidFill>
                  <a:schemeClr val="tx1"/>
                </a:solidFill>
              </a:rPr>
              <a:t>Kvalificer dig i ledelsesfaget</a:t>
            </a:r>
          </a:p>
          <a:p>
            <a:r>
              <a:rPr lang="da-DK" sz="2000" b="1" dirty="0">
                <a:solidFill>
                  <a:schemeClr val="tx1"/>
                </a:solidFill>
              </a:rPr>
              <a:t>Begynd at se formål og helhed</a:t>
            </a:r>
          </a:p>
          <a:p>
            <a:r>
              <a:rPr lang="da-DK" sz="2000" b="1" dirty="0">
                <a:solidFill>
                  <a:schemeClr val="tx1"/>
                </a:solidFill>
              </a:rPr>
              <a:t>Opsøg uformelt personaleansvar</a:t>
            </a:r>
          </a:p>
          <a:p>
            <a:r>
              <a:rPr lang="da-DK" sz="2000" b="1" dirty="0">
                <a:solidFill>
                  <a:schemeClr val="tx1"/>
                </a:solidFill>
              </a:rPr>
              <a:t>Se ud og opbyg dit netværk</a:t>
            </a:r>
          </a:p>
          <a:p>
            <a:r>
              <a:rPr lang="da-DK" sz="2000" b="1" dirty="0">
                <a:solidFill>
                  <a:schemeClr val="tx1"/>
                </a:solidFill>
              </a:rPr>
              <a:t>Få en mentor</a:t>
            </a:r>
          </a:p>
        </p:txBody>
      </p:sp>
      <p:pic>
        <p:nvPicPr>
          <p:cNvPr id="24" name="Pladsholder til billede 23" descr="Et billede af forskellige kaktusplanter">
            <a:extLst>
              <a:ext uri="{FF2B5EF4-FFF2-40B4-BE49-F238E27FC236}">
                <a16:creationId xmlns:a16="http://schemas.microsoft.com/office/drawing/2014/main" id="{471A20BF-8B3D-F4E7-AD70-6D6CDB12C1A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DBF90EC7-77BC-12D9-AC65-1544BDBF268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15</a:t>
            </a:fld>
            <a:endParaRPr lang="da-DK" dirty="0"/>
          </a:p>
        </p:txBody>
      </p:sp>
    </p:spTree>
    <p:extLst>
      <p:ext uri="{BB962C8B-B14F-4D97-AF65-F5344CB8AC3E}">
        <p14:creationId xmlns:p14="http://schemas.microsoft.com/office/powerpoint/2010/main" val="428375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9F29B-F233-48AF-8261-F33A4E079E3E}"/>
              </a:ext>
            </a:extLst>
          </p:cNvPr>
          <p:cNvSpPr>
            <a:spLocks noGrp="1"/>
          </p:cNvSpPr>
          <p:nvPr>
            <p:ph type="title"/>
          </p:nvPr>
        </p:nvSpPr>
        <p:spPr>
          <a:xfrm>
            <a:off x="3581400" y="365125"/>
            <a:ext cx="7287768" cy="1778635"/>
          </a:xfrm>
        </p:spPr>
        <p:txBody>
          <a:bodyPr rtlCol="0">
            <a:normAutofit/>
          </a:bodyPr>
          <a:lstStyle/>
          <a:p>
            <a:r>
              <a:rPr lang="da-DK" dirty="0">
                <a:solidFill>
                  <a:schemeClr val="tx1"/>
                </a:solidFill>
              </a:rPr>
              <a:t>Tak for i aften! </a:t>
            </a:r>
          </a:p>
        </p:txBody>
      </p:sp>
      <p:pic>
        <p:nvPicPr>
          <p:cNvPr id="10" name="Pladsholder til billede 9" descr="billede af tre kaktusplanter i hvide potter&#10;">
            <a:extLst>
              <a:ext uri="{FF2B5EF4-FFF2-40B4-BE49-F238E27FC236}">
                <a16:creationId xmlns:a16="http://schemas.microsoft.com/office/drawing/2014/main" id="{950F1AD8-D083-461E-A758-E3AA785CE79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664208" y="2611790"/>
            <a:ext cx="9144000" cy="2286000"/>
          </a:xfrm>
        </p:spPr>
      </p:pic>
      <p:sp>
        <p:nvSpPr>
          <p:cNvPr id="4" name="Pladsholder til slidenummer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a-DK" smtClean="0"/>
              <a:pPr rtl="0"/>
              <a:t>16</a:t>
            </a:fld>
            <a:endParaRPr lang="da-DK"/>
          </a:p>
        </p:txBody>
      </p:sp>
    </p:spTree>
    <p:extLst>
      <p:ext uri="{BB962C8B-B14F-4D97-AF65-F5344CB8AC3E}">
        <p14:creationId xmlns:p14="http://schemas.microsoft.com/office/powerpoint/2010/main" val="146339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08C79-A4AC-4B5D-92DF-600737E4D11A}"/>
              </a:ext>
            </a:extLst>
          </p:cNvPr>
          <p:cNvSpPr>
            <a:spLocks noGrp="1"/>
          </p:cNvSpPr>
          <p:nvPr>
            <p:ph type="title"/>
          </p:nvPr>
        </p:nvSpPr>
        <p:spPr>
          <a:xfrm>
            <a:off x="1518686" y="365125"/>
            <a:ext cx="9986601" cy="1325563"/>
          </a:xfrm>
        </p:spPr>
        <p:txBody>
          <a:bodyPr rtlCol="0"/>
          <a:lstStyle/>
          <a:p>
            <a:pPr rtl="0"/>
            <a:r>
              <a:rPr lang="da-DK" dirty="0">
                <a:solidFill>
                  <a:schemeClr val="tx1"/>
                </a:solidFill>
              </a:rPr>
              <a:t>Program</a:t>
            </a:r>
          </a:p>
        </p:txBody>
      </p:sp>
      <p:sp>
        <p:nvSpPr>
          <p:cNvPr id="12" name="Pladsholder til tekst 11">
            <a:extLst>
              <a:ext uri="{FF2B5EF4-FFF2-40B4-BE49-F238E27FC236}">
                <a16:creationId xmlns:a16="http://schemas.microsoft.com/office/drawing/2014/main" id="{160FC76B-FDDE-4574-85B7-495FBA6F90F4}"/>
              </a:ext>
            </a:extLst>
          </p:cNvPr>
          <p:cNvSpPr>
            <a:spLocks noGrp="1"/>
          </p:cNvSpPr>
          <p:nvPr>
            <p:ph type="body" sz="quarter" idx="14"/>
          </p:nvPr>
        </p:nvSpPr>
        <p:spPr>
          <a:xfrm>
            <a:off x="1518686" y="1358661"/>
            <a:ext cx="6644708" cy="4140678"/>
          </a:xfrm>
        </p:spPr>
        <p:txBody>
          <a:bodyPr rtlCol="0"/>
          <a:lstStyle/>
          <a:p>
            <a:pPr marL="457200" indent="-457200">
              <a:lnSpc>
                <a:spcPct val="105000"/>
              </a:lnSpc>
              <a:spcAft>
                <a:spcPts val="800"/>
              </a:spcAft>
              <a:buFont typeface="+mj-lt"/>
              <a:buAutoNum type="arabicPeriod"/>
            </a:pPr>
            <a:r>
              <a:rPr lang="da-DK" sz="2000" dirty="0">
                <a:effectLst/>
                <a:latin typeface="Aptos" panose="020B0004020202020204" pitchFamily="34" charset="0"/>
                <a:ea typeface="Aptos" panose="020B0004020202020204" pitchFamily="34" charset="0"/>
                <a:cs typeface="Aptos" panose="020B0004020202020204" pitchFamily="34" charset="0"/>
              </a:rPr>
              <a:t>Formål </a:t>
            </a:r>
            <a:r>
              <a:rPr lang="da-DK" sz="2000" dirty="0">
                <a:latin typeface="Aptos" panose="020B0004020202020204" pitchFamily="34" charset="0"/>
                <a:ea typeface="Aptos" panose="020B0004020202020204" pitchFamily="34" charset="0"/>
                <a:cs typeface="Aptos" panose="020B0004020202020204" pitchFamily="34" charset="0"/>
              </a:rPr>
              <a:t>med webinaret</a:t>
            </a:r>
          </a:p>
          <a:p>
            <a:pPr marL="457200" indent="-457200">
              <a:lnSpc>
                <a:spcPct val="105000"/>
              </a:lnSpc>
              <a:spcAft>
                <a:spcPts val="800"/>
              </a:spcAft>
              <a:buFont typeface="+mj-lt"/>
              <a:buAutoNum type="arabicPeriod"/>
            </a:pPr>
            <a:r>
              <a:rPr lang="da-DK" sz="2000" dirty="0">
                <a:effectLst/>
                <a:latin typeface="Aptos" panose="020B0004020202020204" pitchFamily="34" charset="0"/>
                <a:ea typeface="Aptos" panose="020B0004020202020204" pitchFamily="34" charset="0"/>
                <a:cs typeface="Aptos" panose="020B0004020202020204" pitchFamily="34" charset="0"/>
              </a:rPr>
              <a:t>Hvorfor vil du være leder?</a:t>
            </a:r>
          </a:p>
          <a:p>
            <a:pPr marL="457200" indent="-457200">
              <a:lnSpc>
                <a:spcPct val="105000"/>
              </a:lnSpc>
              <a:spcAft>
                <a:spcPts val="800"/>
              </a:spcAft>
              <a:buFont typeface="+mj-lt"/>
              <a:buAutoNum type="arabicPeriod"/>
            </a:pPr>
            <a:r>
              <a:rPr lang="da-DK" sz="2000" dirty="0">
                <a:solidFill>
                  <a:srgbClr val="000000"/>
                </a:solidFill>
                <a:effectLst/>
                <a:latin typeface="Aptos" panose="020B0004020202020204" pitchFamily="34" charset="0"/>
                <a:ea typeface="Aptos" panose="020B0004020202020204" pitchFamily="34" charset="0"/>
                <a:cs typeface="Aptos" panose="020B0004020202020204" pitchFamily="34" charset="0"/>
              </a:rPr>
              <a:t>Hvem inspirerer dig?</a:t>
            </a:r>
          </a:p>
          <a:p>
            <a:pPr marL="457200" indent="-457200">
              <a:lnSpc>
                <a:spcPct val="105000"/>
              </a:lnSpc>
              <a:spcAft>
                <a:spcPts val="800"/>
              </a:spcAft>
              <a:buFont typeface="+mj-lt"/>
              <a:buAutoNum type="arabicPeriod"/>
            </a:pPr>
            <a:r>
              <a:rPr lang="da-DK" sz="2000" dirty="0">
                <a:solidFill>
                  <a:srgbClr val="000000"/>
                </a:solidFill>
                <a:latin typeface="Aptos" panose="020B0004020202020204" pitchFamily="34" charset="0"/>
                <a:ea typeface="Aptos" panose="020B0004020202020204" pitchFamily="34" charset="0"/>
                <a:cs typeface="Aptos" panose="020B0004020202020204" pitchFamily="34" charset="0"/>
              </a:rPr>
              <a:t>Udfordringer i lederrollen</a:t>
            </a:r>
          </a:p>
          <a:p>
            <a:pPr marL="457200" indent="-457200">
              <a:lnSpc>
                <a:spcPct val="105000"/>
              </a:lnSpc>
              <a:spcAft>
                <a:spcPts val="800"/>
              </a:spcAft>
              <a:buFont typeface="+mj-lt"/>
              <a:buAutoNum type="arabicPeriod"/>
            </a:pPr>
            <a:r>
              <a:rPr lang="da-DK" sz="2000" dirty="0">
                <a:solidFill>
                  <a:srgbClr val="000000"/>
                </a:solidFill>
                <a:latin typeface="Aptos" panose="020B0004020202020204" pitchFamily="34" charset="0"/>
                <a:ea typeface="Aptos" panose="020B0004020202020204" pitchFamily="34" charset="0"/>
                <a:cs typeface="Aptos" panose="020B0004020202020204" pitchFamily="34" charset="0"/>
              </a:rPr>
              <a:t>Veje ind i ledelse</a:t>
            </a:r>
            <a:endParaRPr lang="da-DK" sz="2000" dirty="0">
              <a:latin typeface="Aptos" panose="020B0004020202020204" pitchFamily="34" charset="0"/>
              <a:ea typeface="Aptos" panose="020B0004020202020204" pitchFamily="34" charset="0"/>
              <a:cs typeface="Aptos" panose="020B0004020202020204" pitchFamily="34" charset="0"/>
            </a:endParaRPr>
          </a:p>
          <a:p>
            <a:pPr marL="457200" indent="-457200">
              <a:lnSpc>
                <a:spcPct val="105000"/>
              </a:lnSpc>
              <a:spcAft>
                <a:spcPts val="800"/>
              </a:spcAft>
              <a:buFont typeface="+mj-lt"/>
              <a:buAutoNum type="arabicPeriod"/>
            </a:pPr>
            <a:r>
              <a:rPr lang="da-DK" sz="2000" dirty="0">
                <a:latin typeface="Aptos" panose="020B0004020202020204" pitchFamily="34" charset="0"/>
                <a:ea typeface="Aptos" panose="020B0004020202020204" pitchFamily="34" charset="0"/>
                <a:cs typeface="Aptos" panose="020B0004020202020204" pitchFamily="34" charset="0"/>
              </a:rPr>
              <a:t>Dit næste skridt</a:t>
            </a:r>
            <a:r>
              <a:rPr lang="da-DK" sz="2000" dirty="0">
                <a:effectLst/>
                <a:latin typeface="Aptos" panose="020B0004020202020204" pitchFamily="34" charset="0"/>
                <a:ea typeface="Aptos" panose="020B0004020202020204" pitchFamily="34" charset="0"/>
                <a:cs typeface="Aptos" panose="020B0004020202020204" pitchFamily="34" charset="0"/>
              </a:rPr>
              <a:t>?	</a:t>
            </a:r>
          </a:p>
          <a:p>
            <a:pPr marL="457200" indent="-457200">
              <a:lnSpc>
                <a:spcPct val="105000"/>
              </a:lnSpc>
              <a:spcAft>
                <a:spcPts val="800"/>
              </a:spcAft>
              <a:buFont typeface="+mj-lt"/>
              <a:buAutoNum type="arabicPeriod"/>
            </a:pPr>
            <a:r>
              <a:rPr lang="da-DK" sz="2000" dirty="0">
                <a:latin typeface="Aptos" panose="020B0004020202020204" pitchFamily="34" charset="0"/>
                <a:ea typeface="Aptos" panose="020B0004020202020204" pitchFamily="34" charset="0"/>
                <a:cs typeface="Aptos" panose="020B0004020202020204" pitchFamily="34" charset="0"/>
              </a:rPr>
              <a:t>Afrunding</a:t>
            </a:r>
            <a:endParaRPr lang="da-DK" sz="2000" dirty="0">
              <a:effectLst/>
              <a:latin typeface="Aptos" panose="020B0004020202020204" pitchFamily="34" charset="0"/>
              <a:ea typeface="Aptos" panose="020B0004020202020204" pitchFamily="34" charset="0"/>
              <a:cs typeface="Aptos" panose="020B0004020202020204" pitchFamily="34" charset="0"/>
            </a:endParaRPr>
          </a:p>
          <a:p>
            <a:pPr rtl="0"/>
            <a:endParaRPr lang="da-DK" dirty="0"/>
          </a:p>
        </p:txBody>
      </p:sp>
      <p:pic>
        <p:nvPicPr>
          <p:cNvPr id="40" name="Pladsholder til billede 39" descr="blomsterpotter i keramik&#10;">
            <a:extLst>
              <a:ext uri="{FF2B5EF4-FFF2-40B4-BE49-F238E27FC236}">
                <a16:creationId xmlns:a16="http://schemas.microsoft.com/office/drawing/2014/main" id="{FE402C4A-2D7B-4F41-8218-B8594E10571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46" name="Pladsholder til slidenumm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2</a:t>
            </a:fld>
            <a:endParaRPr lang="da-DK"/>
          </a:p>
        </p:txBody>
      </p:sp>
    </p:spTree>
    <p:extLst>
      <p:ext uri="{BB962C8B-B14F-4D97-AF65-F5344CB8AC3E}">
        <p14:creationId xmlns:p14="http://schemas.microsoft.com/office/powerpoint/2010/main" val="263441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6" descr="Billede af kvinde, der holder en kaktusplante i en potte&#10;&#10;">
            <a:extLst>
              <a:ext uri="{FF2B5EF4-FFF2-40B4-BE49-F238E27FC236}">
                <a16:creationId xmlns:a16="http://schemas.microsoft.com/office/drawing/2014/main" id="{25554A15-C7B9-435F-88E0-E4DC9ABD8A3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58724" y="457200"/>
            <a:ext cx="11274552" cy="5943600"/>
          </a:xfrm>
        </p:spPr>
      </p:pic>
      <p:sp>
        <p:nvSpPr>
          <p:cNvPr id="22" name="Titel 21">
            <a:extLst>
              <a:ext uri="{FF2B5EF4-FFF2-40B4-BE49-F238E27FC236}">
                <a16:creationId xmlns:a16="http://schemas.microsoft.com/office/drawing/2014/main" id="{719C4229-5B22-4A67-9422-76E6BAAD74D3}"/>
              </a:ext>
            </a:extLst>
          </p:cNvPr>
          <p:cNvSpPr>
            <a:spLocks noGrp="1"/>
          </p:cNvSpPr>
          <p:nvPr>
            <p:ph type="title"/>
          </p:nvPr>
        </p:nvSpPr>
        <p:spPr>
          <a:xfrm>
            <a:off x="458724" y="583689"/>
            <a:ext cx="9884349" cy="2206860"/>
          </a:xfrm>
          <a:solidFill>
            <a:schemeClr val="bg2">
              <a:alpha val="90000"/>
            </a:schemeClr>
          </a:solidFill>
        </p:spPr>
        <p:txBody>
          <a:bodyPr rtlCol="0" anchor="ctr"/>
          <a:lstStyle/>
          <a:p>
            <a:pPr algn="l" rtl="0"/>
            <a:r>
              <a:rPr lang="da-DK" sz="3600" b="1" dirty="0">
                <a:solidFill>
                  <a:schemeClr val="tx1"/>
                </a:solidFill>
              </a:rPr>
              <a:t>Formål:</a:t>
            </a:r>
            <a:br>
              <a:rPr lang="da-DK" sz="3600" dirty="0"/>
            </a:br>
            <a:r>
              <a:rPr lang="da-DK" sz="3600" dirty="0"/>
              <a:t>At blive afklaret om ledelse er noget for mig</a:t>
            </a:r>
            <a:br>
              <a:rPr lang="da-DK" sz="3600" dirty="0"/>
            </a:br>
            <a:r>
              <a:rPr lang="da-DK" sz="3600" dirty="0"/>
              <a:t>At beslutte mig for det næste skridt</a:t>
            </a:r>
            <a:br>
              <a:rPr lang="da-DK" sz="3600" dirty="0"/>
            </a:br>
            <a:endParaRPr lang="da-DK" sz="3600" dirty="0"/>
          </a:p>
        </p:txBody>
      </p:sp>
    </p:spTree>
    <p:extLst>
      <p:ext uri="{BB962C8B-B14F-4D97-AF65-F5344CB8AC3E}">
        <p14:creationId xmlns:p14="http://schemas.microsoft.com/office/powerpoint/2010/main" val="239376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FDB50AE-CA43-6C7E-5F64-F70D4EB3A373}"/>
              </a:ext>
            </a:extLst>
          </p:cNvPr>
          <p:cNvSpPr>
            <a:spLocks noGrp="1"/>
          </p:cNvSpPr>
          <p:nvPr>
            <p:ph type="title"/>
          </p:nvPr>
        </p:nvSpPr>
        <p:spPr>
          <a:xfrm>
            <a:off x="839788" y="457200"/>
            <a:ext cx="9077098" cy="1600200"/>
          </a:xfrm>
        </p:spPr>
        <p:txBody>
          <a:bodyPr anchor="b">
            <a:normAutofit fontScale="90000"/>
          </a:bodyPr>
          <a:lstStyle/>
          <a:p>
            <a:r>
              <a:rPr lang="en-US" sz="4900" dirty="0" err="1">
                <a:solidFill>
                  <a:schemeClr val="tx1"/>
                </a:solidFill>
              </a:rPr>
              <a:t>Hvorfor</a:t>
            </a:r>
            <a:r>
              <a:rPr lang="en-US" sz="4900" dirty="0">
                <a:solidFill>
                  <a:schemeClr val="tx1"/>
                </a:solidFill>
              </a:rPr>
              <a:t> </a:t>
            </a:r>
            <a:r>
              <a:rPr lang="en-US" sz="4900" dirty="0" err="1">
                <a:solidFill>
                  <a:schemeClr val="tx1"/>
                </a:solidFill>
              </a:rPr>
              <a:t>vil</a:t>
            </a:r>
            <a:r>
              <a:rPr lang="en-US" sz="4900" dirty="0">
                <a:solidFill>
                  <a:schemeClr val="tx1"/>
                </a:solidFill>
              </a:rPr>
              <a:t> du gerne </a:t>
            </a:r>
            <a:r>
              <a:rPr lang="en-US" sz="4900" dirty="0" err="1">
                <a:solidFill>
                  <a:schemeClr val="tx1"/>
                </a:solidFill>
              </a:rPr>
              <a:t>være</a:t>
            </a:r>
            <a:r>
              <a:rPr lang="en-US" sz="4900" dirty="0">
                <a:solidFill>
                  <a:schemeClr val="tx1"/>
                </a:solidFill>
              </a:rPr>
              <a:t> </a:t>
            </a:r>
            <a:r>
              <a:rPr lang="en-US" sz="4900" dirty="0" err="1">
                <a:solidFill>
                  <a:schemeClr val="tx1"/>
                </a:solidFill>
              </a:rPr>
              <a:t>leder</a:t>
            </a:r>
            <a:r>
              <a:rPr lang="en-US" sz="4900" dirty="0">
                <a:solidFill>
                  <a:schemeClr val="tx1"/>
                </a:solidFill>
              </a:rPr>
              <a:t>?</a:t>
            </a:r>
            <a:br>
              <a:rPr lang="en-US" sz="1800" dirty="0"/>
            </a:br>
            <a:br>
              <a:rPr lang="en-US" sz="1800" dirty="0"/>
            </a:br>
            <a:br>
              <a:rPr lang="en-US" sz="1800" dirty="0"/>
            </a:br>
            <a:br>
              <a:rPr lang="en-US" sz="1800" dirty="0"/>
            </a:br>
            <a:br>
              <a:rPr lang="en-US" sz="1800" dirty="0"/>
            </a:br>
            <a:endParaRPr lang="en-US" sz="1800" dirty="0"/>
          </a:p>
        </p:txBody>
      </p:sp>
      <p:pic>
        <p:nvPicPr>
          <p:cNvPr id="9" name="Picture 2">
            <a:extLst>
              <a:ext uri="{FF2B5EF4-FFF2-40B4-BE49-F238E27FC236}">
                <a16:creationId xmlns:a16="http://schemas.microsoft.com/office/drawing/2014/main" id="{D6AE9A19-1D8C-CF3D-3334-29198D397E2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p:blipFill>
        <p:spPr bwMode="auto">
          <a:xfrm>
            <a:off x="5183188" y="1996916"/>
            <a:ext cx="6172200" cy="2854642"/>
          </a:xfrm>
          <a:prstGeom prst="rect">
            <a:avLst/>
          </a:prstGeom>
          <a:noFill/>
        </p:spPr>
      </p:pic>
      <p:sp>
        <p:nvSpPr>
          <p:cNvPr id="1033" name="Text Placeholder 3">
            <a:extLst>
              <a:ext uri="{FF2B5EF4-FFF2-40B4-BE49-F238E27FC236}">
                <a16:creationId xmlns:a16="http://schemas.microsoft.com/office/drawing/2014/main" id="{C9AC84BB-D67D-620B-1B10-D7C4EAD25975}"/>
              </a:ext>
            </a:extLst>
          </p:cNvPr>
          <p:cNvSpPr>
            <a:spLocks noGrp="1"/>
          </p:cNvSpPr>
          <p:nvPr>
            <p:ph type="body" sz="half" idx="2"/>
          </p:nvPr>
        </p:nvSpPr>
        <p:spPr>
          <a:xfrm>
            <a:off x="977810" y="1039970"/>
            <a:ext cx="3932237" cy="3811588"/>
          </a:xfrm>
        </p:spPr>
        <p:txBody>
          <a:bodyPr>
            <a:normAutofit/>
          </a:bodyPr>
          <a:lstStyle/>
          <a:p>
            <a:endParaRPr lang="en-US" dirty="0"/>
          </a:p>
          <a:p>
            <a:r>
              <a:rPr lang="en-US" sz="2000" b="1" dirty="0"/>
              <a:t>Hvad </a:t>
            </a:r>
            <a:r>
              <a:rPr lang="en-US" sz="2000" b="1" dirty="0" err="1"/>
              <a:t>motiverer</a:t>
            </a:r>
            <a:r>
              <a:rPr lang="en-US" sz="2000" b="1" dirty="0"/>
              <a:t> dig for at </a:t>
            </a:r>
            <a:r>
              <a:rPr lang="en-US" sz="2000" b="1" dirty="0" err="1"/>
              <a:t>blive</a:t>
            </a:r>
            <a:r>
              <a:rPr lang="en-US" sz="2000" b="1" dirty="0"/>
              <a:t> </a:t>
            </a:r>
            <a:r>
              <a:rPr lang="en-US" sz="2000" b="1" dirty="0" err="1"/>
              <a:t>leder</a:t>
            </a:r>
            <a:r>
              <a:rPr lang="en-US" sz="2000" b="1" dirty="0"/>
              <a:t>?</a:t>
            </a:r>
          </a:p>
          <a:p>
            <a:endParaRPr lang="en-US" sz="2000" b="1" dirty="0"/>
          </a:p>
          <a:p>
            <a:r>
              <a:rPr lang="en-US" sz="2000" b="1" dirty="0" err="1"/>
              <a:t>På</a:t>
            </a:r>
            <a:r>
              <a:rPr lang="en-US" sz="2000" b="1" dirty="0"/>
              <a:t> </a:t>
            </a:r>
            <a:r>
              <a:rPr lang="en-US" sz="2000" b="1" dirty="0" err="1"/>
              <a:t>en</a:t>
            </a:r>
            <a:r>
              <a:rPr lang="en-US" sz="2000" b="1" dirty="0"/>
              <a:t> </a:t>
            </a:r>
            <a:r>
              <a:rPr lang="en-US" sz="2000" b="1" dirty="0" err="1"/>
              <a:t>skala</a:t>
            </a:r>
            <a:r>
              <a:rPr lang="en-US" sz="2000" b="1" dirty="0"/>
              <a:t> </a:t>
            </a:r>
            <a:r>
              <a:rPr lang="en-US" sz="2000" b="1" dirty="0" err="1"/>
              <a:t>fra</a:t>
            </a:r>
            <a:r>
              <a:rPr lang="en-US" sz="2000" b="1" dirty="0"/>
              <a:t> 1-10: </a:t>
            </a:r>
            <a:r>
              <a:rPr lang="en-US" sz="2000" b="1" dirty="0" err="1"/>
              <a:t>Hvor</a:t>
            </a:r>
            <a:r>
              <a:rPr lang="en-US" sz="2000" b="1" dirty="0"/>
              <a:t> </a:t>
            </a:r>
            <a:r>
              <a:rPr lang="en-US" sz="2000" b="1" dirty="0" err="1"/>
              <a:t>vigtigt</a:t>
            </a:r>
            <a:r>
              <a:rPr lang="en-US" sz="2000" b="1" dirty="0"/>
              <a:t> er det for dig at </a:t>
            </a:r>
            <a:r>
              <a:rPr lang="en-US" sz="2000" b="1" dirty="0" err="1"/>
              <a:t>blive</a:t>
            </a:r>
            <a:r>
              <a:rPr lang="en-US" sz="2000" b="1" dirty="0"/>
              <a:t> </a:t>
            </a:r>
            <a:r>
              <a:rPr lang="en-US" sz="2000" b="1" dirty="0" err="1"/>
              <a:t>leder</a:t>
            </a:r>
            <a:r>
              <a:rPr lang="en-US" sz="2000" b="1" dirty="0"/>
              <a:t>?</a:t>
            </a:r>
          </a:p>
          <a:p>
            <a:endParaRPr lang="en-US" sz="2000" b="1" dirty="0"/>
          </a:p>
          <a:p>
            <a:r>
              <a:rPr lang="en-US" sz="2000" b="1" dirty="0"/>
              <a:t>Hvad/</a:t>
            </a:r>
            <a:r>
              <a:rPr lang="en-US" sz="2000" b="1" dirty="0" err="1"/>
              <a:t>hvem</a:t>
            </a:r>
            <a:r>
              <a:rPr lang="en-US" sz="2000" b="1" dirty="0"/>
              <a:t> er </a:t>
            </a:r>
            <a:r>
              <a:rPr lang="en-US" sz="2000" b="1" dirty="0" err="1"/>
              <a:t>afgørende</a:t>
            </a:r>
            <a:r>
              <a:rPr lang="en-US" sz="2000" b="1" dirty="0"/>
              <a:t> for, at du </a:t>
            </a:r>
            <a:r>
              <a:rPr lang="en-US" sz="2000" b="1" dirty="0" err="1"/>
              <a:t>bliver</a:t>
            </a:r>
            <a:r>
              <a:rPr lang="en-US" sz="2000" b="1" dirty="0"/>
              <a:t> </a:t>
            </a:r>
            <a:r>
              <a:rPr lang="en-US" sz="2000" b="1" dirty="0" err="1"/>
              <a:t>leder</a:t>
            </a:r>
            <a:r>
              <a:rPr lang="en-US" sz="2000" b="1" dirty="0"/>
              <a:t>?</a:t>
            </a:r>
          </a:p>
          <a:p>
            <a:endParaRPr lang="en-US" dirty="0"/>
          </a:p>
        </p:txBody>
      </p:sp>
      <p:sp>
        <p:nvSpPr>
          <p:cNvPr id="7" name="Pladsholder til slidenummer 6">
            <a:extLst>
              <a:ext uri="{FF2B5EF4-FFF2-40B4-BE49-F238E27FC236}">
                <a16:creationId xmlns:a16="http://schemas.microsoft.com/office/drawing/2014/main" id="{0F008F08-498F-3DD8-E3C0-F4F1A02C72CA}"/>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5CEABB6-07DC-46E8-9B57-56EC44A396E5}" type="slidenum">
              <a:rPr lang="da-DK" noProof="0" smtClean="0"/>
              <a:pPr rtl="0">
                <a:spcAft>
                  <a:spcPts val="600"/>
                </a:spcAft>
              </a:pPr>
              <a:t>4</a:t>
            </a:fld>
            <a:endParaRPr lang="da-DK" noProof="0"/>
          </a:p>
        </p:txBody>
      </p:sp>
    </p:spTree>
    <p:extLst>
      <p:ext uri="{BB962C8B-B14F-4D97-AF65-F5344CB8AC3E}">
        <p14:creationId xmlns:p14="http://schemas.microsoft.com/office/powerpoint/2010/main" val="228328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rundet rektangel 11"/>
          <p:cNvSpPr/>
          <p:nvPr/>
        </p:nvSpPr>
        <p:spPr>
          <a:xfrm>
            <a:off x="1775520" y="1484784"/>
            <a:ext cx="1819470"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rgbClr val="FFFFFF"/>
              </a:solidFill>
              <a:latin typeface="Cambria"/>
            </a:endParaRPr>
          </a:p>
        </p:txBody>
      </p:sp>
      <p:pic>
        <p:nvPicPr>
          <p:cNvPr id="20" name="Billede 1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15245"/>
          <a:stretch/>
        </p:blipFill>
        <p:spPr>
          <a:xfrm>
            <a:off x="1524000" y="1340768"/>
            <a:ext cx="9144000" cy="5151473"/>
          </a:xfrm>
          <a:prstGeom prst="rect">
            <a:avLst/>
          </a:prstGeom>
          <a:solidFill>
            <a:schemeClr val="accent1">
              <a:alpha val="45000"/>
            </a:schemeClr>
          </a:solidFill>
        </p:spPr>
      </p:pic>
      <p:sp>
        <p:nvSpPr>
          <p:cNvPr id="2" name="Titel 1"/>
          <p:cNvSpPr>
            <a:spLocks noGrp="1"/>
          </p:cNvSpPr>
          <p:nvPr>
            <p:ph type="title"/>
          </p:nvPr>
        </p:nvSpPr>
        <p:spPr/>
        <p:txBody>
          <a:bodyPr/>
          <a:lstStyle/>
          <a:p>
            <a:r>
              <a:rPr lang="en-US" sz="4400" dirty="0">
                <a:solidFill>
                  <a:schemeClr val="tx1"/>
                </a:solidFill>
                <a:latin typeface="Bodoni MT" panose="02070603080606020203" pitchFamily="18" charset="0"/>
              </a:rPr>
              <a:t>Dit karriereforløb</a:t>
            </a:r>
          </a:p>
        </p:txBody>
      </p:sp>
      <p:cxnSp>
        <p:nvCxnSpPr>
          <p:cNvPr id="11" name="Lige pilforbindelse 10"/>
          <p:cNvCxnSpPr/>
          <p:nvPr/>
        </p:nvCxnSpPr>
        <p:spPr>
          <a:xfrm flipV="1">
            <a:off x="2711624" y="2204864"/>
            <a:ext cx="0" cy="352839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kstboks 14"/>
          <p:cNvSpPr txBox="1"/>
          <p:nvPr/>
        </p:nvSpPr>
        <p:spPr>
          <a:xfrm>
            <a:off x="1775520" y="1484785"/>
            <a:ext cx="1800200" cy="646331"/>
          </a:xfrm>
          <a:prstGeom prst="rect">
            <a:avLst/>
          </a:prstGeom>
          <a:noFill/>
        </p:spPr>
        <p:txBody>
          <a:bodyPr wrap="square" rtlCol="0">
            <a:spAutoFit/>
          </a:bodyPr>
          <a:lstStyle/>
          <a:p>
            <a:pPr algn="ctr"/>
            <a:r>
              <a:rPr lang="en-US" b="1" dirty="0">
                <a:solidFill>
                  <a:srgbClr val="005490"/>
                </a:solidFill>
                <a:latin typeface="Cambria"/>
              </a:rPr>
              <a:t>Motivation &amp;</a:t>
            </a:r>
          </a:p>
          <a:p>
            <a:pPr algn="ctr"/>
            <a:r>
              <a:rPr lang="en-US" b="1" dirty="0">
                <a:solidFill>
                  <a:srgbClr val="005490"/>
                </a:solidFill>
                <a:latin typeface="Cambria"/>
              </a:rPr>
              <a:t>Arbejdsglæde</a:t>
            </a:r>
          </a:p>
        </p:txBody>
      </p:sp>
      <p:sp>
        <p:nvSpPr>
          <p:cNvPr id="19" name="Oval 18"/>
          <p:cNvSpPr/>
          <p:nvPr/>
        </p:nvSpPr>
        <p:spPr>
          <a:xfrm>
            <a:off x="3215680" y="2636913"/>
            <a:ext cx="648072" cy="41192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006990">
                  <a:lumMod val="20000"/>
                  <a:lumOff val="80000"/>
                </a:srgbClr>
              </a:solidFill>
              <a:latin typeface="Cambria"/>
            </a:endParaRPr>
          </a:p>
        </p:txBody>
      </p:sp>
      <p:sp>
        <p:nvSpPr>
          <p:cNvPr id="13" name="Freeform 12"/>
          <p:cNvSpPr/>
          <p:nvPr/>
        </p:nvSpPr>
        <p:spPr>
          <a:xfrm>
            <a:off x="2711625" y="1858099"/>
            <a:ext cx="5857455" cy="3932754"/>
          </a:xfrm>
          <a:custGeom>
            <a:avLst/>
            <a:gdLst>
              <a:gd name="connsiteX0" fmla="*/ 0 w 5857455"/>
              <a:gd name="connsiteY0" fmla="*/ 2135457 h 3932754"/>
              <a:gd name="connsiteX1" fmla="*/ 914400 w 5857455"/>
              <a:gd name="connsiteY1" fmla="*/ 1001138 h 3932754"/>
              <a:gd name="connsiteX2" fmla="*/ 1597307 w 5857455"/>
              <a:gd name="connsiteY2" fmla="*/ 3929533 h 3932754"/>
              <a:gd name="connsiteX3" fmla="*/ 2974694 w 5857455"/>
              <a:gd name="connsiteY3" fmla="*/ 341381 h 3932754"/>
              <a:gd name="connsiteX4" fmla="*/ 3622876 w 5857455"/>
              <a:gd name="connsiteY4" fmla="*/ 1105310 h 3932754"/>
              <a:gd name="connsiteX5" fmla="*/ 5578998 w 5857455"/>
              <a:gd name="connsiteY5" fmla="*/ 121462 h 3932754"/>
              <a:gd name="connsiteX6" fmla="*/ 5833641 w 5857455"/>
              <a:gd name="connsiteY6" fmla="*/ 5715 h 3932754"/>
              <a:gd name="connsiteX7" fmla="*/ 5845216 w 5857455"/>
              <a:gd name="connsiteY7" fmla="*/ 28864 h 3932754"/>
              <a:gd name="connsiteX8" fmla="*/ 5822066 w 5857455"/>
              <a:gd name="connsiteY8" fmla="*/ 17290 h 3932754"/>
              <a:gd name="connsiteX9" fmla="*/ 5822066 w 5857455"/>
              <a:gd name="connsiteY9" fmla="*/ 17290 h 393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7455" h="3932754">
                <a:moveTo>
                  <a:pt x="0" y="2135457"/>
                </a:moveTo>
                <a:cubicBezTo>
                  <a:pt x="324091" y="1418791"/>
                  <a:pt x="648182" y="702125"/>
                  <a:pt x="914400" y="1001138"/>
                </a:cubicBezTo>
                <a:cubicBezTo>
                  <a:pt x="1180618" y="1300151"/>
                  <a:pt x="1253925" y="4039492"/>
                  <a:pt x="1597307" y="3929533"/>
                </a:cubicBezTo>
                <a:cubicBezTo>
                  <a:pt x="1940689" y="3819574"/>
                  <a:pt x="2637099" y="812085"/>
                  <a:pt x="2974694" y="341381"/>
                </a:cubicBezTo>
                <a:cubicBezTo>
                  <a:pt x="3312289" y="-129323"/>
                  <a:pt x="3188825" y="1141963"/>
                  <a:pt x="3622876" y="1105310"/>
                </a:cubicBezTo>
                <a:cubicBezTo>
                  <a:pt x="4056927" y="1068657"/>
                  <a:pt x="5210537" y="304728"/>
                  <a:pt x="5578998" y="121462"/>
                </a:cubicBezTo>
                <a:cubicBezTo>
                  <a:pt x="5947459" y="-61804"/>
                  <a:pt x="5789271" y="21148"/>
                  <a:pt x="5833641" y="5715"/>
                </a:cubicBezTo>
                <a:cubicBezTo>
                  <a:pt x="5878011" y="-9718"/>
                  <a:pt x="5847145" y="26935"/>
                  <a:pt x="5845216" y="28864"/>
                </a:cubicBezTo>
                <a:cubicBezTo>
                  <a:pt x="5843287" y="30793"/>
                  <a:pt x="5822066" y="17290"/>
                  <a:pt x="5822066" y="17290"/>
                </a:cubicBezTo>
                <a:lnTo>
                  <a:pt x="5822066" y="17290"/>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latin typeface="Cambria"/>
            </a:endParaRPr>
          </a:p>
        </p:txBody>
      </p:sp>
      <p:sp>
        <p:nvSpPr>
          <p:cNvPr id="18" name="Oval 17"/>
          <p:cNvSpPr/>
          <p:nvPr/>
        </p:nvSpPr>
        <p:spPr>
          <a:xfrm>
            <a:off x="5591944" y="1951096"/>
            <a:ext cx="504056" cy="39778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latin typeface="Cambria"/>
            </a:endParaRPr>
          </a:p>
        </p:txBody>
      </p:sp>
      <p:cxnSp>
        <p:nvCxnSpPr>
          <p:cNvPr id="14" name="Lige pilforbindelse 13"/>
          <p:cNvCxnSpPr/>
          <p:nvPr/>
        </p:nvCxnSpPr>
        <p:spPr>
          <a:xfrm>
            <a:off x="2711624" y="5733256"/>
            <a:ext cx="561662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kstboks 20"/>
          <p:cNvSpPr txBox="1"/>
          <p:nvPr/>
        </p:nvSpPr>
        <p:spPr>
          <a:xfrm>
            <a:off x="8256240" y="5517232"/>
            <a:ext cx="720080" cy="369332"/>
          </a:xfrm>
          <a:prstGeom prst="rect">
            <a:avLst/>
          </a:prstGeom>
          <a:noFill/>
        </p:spPr>
        <p:txBody>
          <a:bodyPr wrap="square" rtlCol="0">
            <a:spAutoFit/>
          </a:bodyPr>
          <a:lstStyle/>
          <a:p>
            <a:pPr algn="ctr"/>
            <a:r>
              <a:rPr lang="en-US" b="1" dirty="0" err="1">
                <a:solidFill>
                  <a:srgbClr val="005490"/>
                </a:solidFill>
                <a:latin typeface="Cambria"/>
              </a:rPr>
              <a:t>Tid</a:t>
            </a:r>
            <a:endParaRPr lang="en-US" b="1" dirty="0">
              <a:solidFill>
                <a:srgbClr val="005490"/>
              </a:solidFill>
              <a:latin typeface="Cambria"/>
            </a:endParaRPr>
          </a:p>
        </p:txBody>
      </p:sp>
      <p:sp>
        <p:nvSpPr>
          <p:cNvPr id="17" name="Rektangel 16"/>
          <p:cNvSpPr/>
          <p:nvPr/>
        </p:nvSpPr>
        <p:spPr>
          <a:xfrm>
            <a:off x="6600056" y="3824476"/>
            <a:ext cx="1368152" cy="1048762"/>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1400" b="1" dirty="0">
                <a:solidFill>
                  <a:srgbClr val="FFFFFF"/>
                </a:solidFill>
                <a:latin typeface="Cambria"/>
              </a:rPr>
              <a:t>Hvad har motiveret dig </a:t>
            </a:r>
          </a:p>
          <a:p>
            <a:pPr algn="ctr"/>
            <a:r>
              <a:rPr lang="da-DK" sz="1400" b="1" dirty="0">
                <a:solidFill>
                  <a:srgbClr val="FFFFFF"/>
                </a:solidFill>
                <a:latin typeface="Cambria"/>
              </a:rPr>
              <a:t>?</a:t>
            </a:r>
          </a:p>
          <a:p>
            <a:pPr algn="ctr"/>
            <a:endParaRPr lang="da-DK" sz="1400" b="1" dirty="0">
              <a:solidFill>
                <a:srgbClr val="FFFFFF"/>
              </a:solidFill>
              <a:latin typeface="Cambria"/>
            </a:endParaRPr>
          </a:p>
        </p:txBody>
      </p:sp>
    </p:spTree>
    <p:extLst>
      <p:ext uri="{BB962C8B-B14F-4D97-AF65-F5344CB8AC3E}">
        <p14:creationId xmlns:p14="http://schemas.microsoft.com/office/powerpoint/2010/main" val="1612697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da-DK" sz="4400" dirty="0">
                <a:solidFill>
                  <a:schemeClr val="tx1"/>
                </a:solidFill>
                <a:latin typeface="Bodoni MT" panose="02070603080606020203" pitchFamily="18" charset="0"/>
              </a:rPr>
              <a:t>Motivation og job</a:t>
            </a:r>
          </a:p>
        </p:txBody>
      </p:sp>
      <p:pic>
        <p:nvPicPr>
          <p:cNvPr id="9231" name="Picture 4" descr="PPT pers_linj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39911" y="1711162"/>
            <a:ext cx="1136305" cy="61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7" descr="PPT pers_utvidgande"/>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2198" y="1642729"/>
            <a:ext cx="1056921" cy="75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PPT pers_episodisk"/>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2305" y="1693681"/>
            <a:ext cx="1079849" cy="71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3" descr="PPT pers_expert"/>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5279" y="1694771"/>
            <a:ext cx="995542" cy="71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kstboks 19"/>
          <p:cNvSpPr txBox="1"/>
          <p:nvPr/>
        </p:nvSpPr>
        <p:spPr>
          <a:xfrm>
            <a:off x="8857103" y="5935911"/>
            <a:ext cx="1614545" cy="507831"/>
          </a:xfrm>
          <a:prstGeom prst="rect">
            <a:avLst/>
          </a:prstGeom>
          <a:noFill/>
        </p:spPr>
        <p:txBody>
          <a:bodyPr wrap="none" rtlCol="0">
            <a:spAutoFit/>
          </a:bodyPr>
          <a:lstStyle/>
          <a:p>
            <a:pPr algn="ctr"/>
            <a:r>
              <a:rPr lang="en-US" sz="900" b="1" dirty="0">
                <a:solidFill>
                  <a:srgbClr val="FFFFFF">
                    <a:lumMod val="50000"/>
                  </a:srgbClr>
                </a:solidFill>
                <a:latin typeface="Cambria"/>
              </a:rPr>
              <a:t>Decision dynamics models </a:t>
            </a:r>
          </a:p>
          <a:p>
            <a:pPr algn="ctr"/>
            <a:r>
              <a:rPr lang="en-US" sz="900" b="1" dirty="0">
                <a:solidFill>
                  <a:srgbClr val="FFFFFF">
                    <a:lumMod val="50000"/>
                  </a:srgbClr>
                </a:solidFill>
                <a:latin typeface="Cambria"/>
              </a:rPr>
              <a:t>Prof. Michel Driver &amp;</a:t>
            </a:r>
          </a:p>
          <a:p>
            <a:pPr algn="ctr"/>
            <a:r>
              <a:rPr lang="en-US" sz="900" b="1" dirty="0">
                <a:solidFill>
                  <a:srgbClr val="FFFFFF">
                    <a:lumMod val="50000"/>
                  </a:srgbClr>
                </a:solidFill>
                <a:latin typeface="Cambria"/>
              </a:rPr>
              <a:t>Dr. Kenneth </a:t>
            </a:r>
            <a:r>
              <a:rPr lang="en-US" sz="900" b="1" dirty="0" err="1">
                <a:solidFill>
                  <a:srgbClr val="FFFFFF">
                    <a:lumMod val="50000"/>
                  </a:srgbClr>
                </a:solidFill>
                <a:latin typeface="Cambria"/>
              </a:rPr>
              <a:t>Brousseau</a:t>
            </a:r>
            <a:r>
              <a:rPr lang="en-US" sz="900" b="1" dirty="0">
                <a:solidFill>
                  <a:srgbClr val="FFFFFF">
                    <a:lumMod val="50000"/>
                  </a:srgbClr>
                </a:solidFill>
                <a:latin typeface="Cambria"/>
              </a:rPr>
              <a:t> </a:t>
            </a:r>
          </a:p>
        </p:txBody>
      </p:sp>
      <p:sp>
        <p:nvSpPr>
          <p:cNvPr id="21" name="Rektangel 20"/>
          <p:cNvSpPr/>
          <p:nvPr/>
        </p:nvSpPr>
        <p:spPr>
          <a:xfrm>
            <a:off x="8976320" y="2626423"/>
            <a:ext cx="1152128" cy="15137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1200" b="1" dirty="0">
                <a:solidFill>
                  <a:srgbClr val="FFFFFF"/>
                </a:solidFill>
                <a:latin typeface="Cambria"/>
              </a:rPr>
              <a:t>Episodisk</a:t>
            </a:r>
          </a:p>
          <a:p>
            <a:pPr algn="ctr"/>
            <a:r>
              <a:rPr lang="da-DK" sz="1200" dirty="0">
                <a:solidFill>
                  <a:srgbClr val="FFFFFF"/>
                </a:solidFill>
                <a:latin typeface="Cambria"/>
              </a:rPr>
              <a:t>Motiveret af:</a:t>
            </a:r>
          </a:p>
          <a:p>
            <a:pPr algn="ctr"/>
            <a:r>
              <a:rPr lang="da-DK" sz="1200" dirty="0">
                <a:solidFill>
                  <a:srgbClr val="FFFFFF"/>
                </a:solidFill>
                <a:latin typeface="Cambria"/>
              </a:rPr>
              <a:t>Afveksling</a:t>
            </a:r>
          </a:p>
          <a:p>
            <a:pPr algn="ctr"/>
            <a:r>
              <a:rPr lang="da-DK" sz="1200" dirty="0">
                <a:solidFill>
                  <a:srgbClr val="FFFFFF"/>
                </a:solidFill>
                <a:latin typeface="Cambria"/>
              </a:rPr>
              <a:t>Frihed</a:t>
            </a:r>
          </a:p>
          <a:p>
            <a:pPr algn="ctr"/>
            <a:r>
              <a:rPr lang="da-DK" sz="1200" dirty="0">
                <a:solidFill>
                  <a:srgbClr val="FFFFFF"/>
                </a:solidFill>
                <a:latin typeface="Cambria"/>
              </a:rPr>
              <a:t>Variation</a:t>
            </a:r>
          </a:p>
          <a:p>
            <a:pPr algn="ctr"/>
            <a:r>
              <a:rPr lang="da-DK" sz="1200" dirty="0">
                <a:solidFill>
                  <a:srgbClr val="FFFFFF"/>
                </a:solidFill>
                <a:latin typeface="Cambria"/>
              </a:rPr>
              <a:t>Skifter ofte job</a:t>
            </a:r>
          </a:p>
          <a:p>
            <a:pPr algn="ctr"/>
            <a:endParaRPr lang="da-DK" sz="1200" b="1" dirty="0">
              <a:solidFill>
                <a:srgbClr val="FFFFFF"/>
              </a:solidFill>
              <a:latin typeface="Cambria"/>
            </a:endParaRPr>
          </a:p>
          <a:p>
            <a:pPr algn="ctr"/>
            <a:endParaRPr lang="da-DK" sz="1200" b="1" dirty="0">
              <a:solidFill>
                <a:srgbClr val="FFFFFF"/>
              </a:solidFill>
              <a:latin typeface="Cambria"/>
            </a:endParaRPr>
          </a:p>
        </p:txBody>
      </p:sp>
      <p:sp>
        <p:nvSpPr>
          <p:cNvPr id="23" name="Rektangel 22"/>
          <p:cNvSpPr/>
          <p:nvPr/>
        </p:nvSpPr>
        <p:spPr>
          <a:xfrm>
            <a:off x="7392144" y="2635368"/>
            <a:ext cx="1176974" cy="151371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1200" b="1" dirty="0">
                <a:solidFill>
                  <a:srgbClr val="FFFFFF"/>
                </a:solidFill>
                <a:latin typeface="Cambria"/>
              </a:rPr>
              <a:t>Udvidende</a:t>
            </a:r>
          </a:p>
          <a:p>
            <a:pPr algn="ctr"/>
            <a:r>
              <a:rPr lang="da-DK" sz="1200" dirty="0">
                <a:solidFill>
                  <a:srgbClr val="FFFFFF"/>
                </a:solidFill>
                <a:latin typeface="Cambria"/>
              </a:rPr>
              <a:t>Motiveret af:</a:t>
            </a:r>
          </a:p>
          <a:p>
            <a:pPr algn="ctr"/>
            <a:r>
              <a:rPr lang="da-DK" sz="1200" dirty="0">
                <a:solidFill>
                  <a:srgbClr val="FFFFFF"/>
                </a:solidFill>
                <a:latin typeface="Cambria"/>
              </a:rPr>
              <a:t>Personlig udvikling</a:t>
            </a:r>
          </a:p>
          <a:p>
            <a:pPr algn="ctr"/>
            <a:r>
              <a:rPr lang="da-DK" sz="1200" dirty="0">
                <a:solidFill>
                  <a:srgbClr val="FFFFFF"/>
                </a:solidFill>
                <a:latin typeface="Cambria"/>
              </a:rPr>
              <a:t>Videns-</a:t>
            </a:r>
          </a:p>
          <a:p>
            <a:pPr algn="ctr"/>
            <a:r>
              <a:rPr lang="da-DK" sz="1200">
                <a:solidFill>
                  <a:srgbClr val="FFFFFF"/>
                </a:solidFill>
                <a:latin typeface="Cambria"/>
              </a:rPr>
              <a:t>udvikling</a:t>
            </a:r>
            <a:endParaRPr lang="da-DK" sz="1200" dirty="0">
              <a:solidFill>
                <a:srgbClr val="FFFFFF"/>
              </a:solidFill>
              <a:latin typeface="Cambria"/>
            </a:endParaRPr>
          </a:p>
          <a:p>
            <a:pPr algn="ctr"/>
            <a:r>
              <a:rPr lang="da-DK" sz="1200" dirty="0">
                <a:solidFill>
                  <a:srgbClr val="FFFFFF"/>
                </a:solidFill>
                <a:latin typeface="Cambria"/>
              </a:rPr>
              <a:t>Kreativitet</a:t>
            </a:r>
          </a:p>
          <a:p>
            <a:pPr algn="ctr"/>
            <a:endParaRPr lang="da-DK" sz="1200" dirty="0">
              <a:solidFill>
                <a:srgbClr val="FFFFFF"/>
              </a:solidFill>
              <a:latin typeface="Cambria"/>
            </a:endParaRPr>
          </a:p>
        </p:txBody>
      </p:sp>
      <p:sp>
        <p:nvSpPr>
          <p:cNvPr id="27" name="Rektangel 26"/>
          <p:cNvSpPr/>
          <p:nvPr/>
        </p:nvSpPr>
        <p:spPr>
          <a:xfrm>
            <a:off x="3639911" y="2618185"/>
            <a:ext cx="1136305" cy="14943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1200" b="1" dirty="0">
                <a:solidFill>
                  <a:srgbClr val="FFFFFF"/>
                </a:solidFill>
                <a:latin typeface="Cambria"/>
              </a:rPr>
              <a:t>Lineær</a:t>
            </a:r>
          </a:p>
          <a:p>
            <a:pPr algn="ctr"/>
            <a:r>
              <a:rPr lang="da-DK" sz="1200" dirty="0">
                <a:solidFill>
                  <a:srgbClr val="FFFFFF"/>
                </a:solidFill>
                <a:latin typeface="Cambria"/>
              </a:rPr>
              <a:t>Motiveret af:</a:t>
            </a:r>
          </a:p>
          <a:p>
            <a:pPr algn="ctr"/>
            <a:r>
              <a:rPr lang="da-DK" sz="1200" dirty="0">
                <a:solidFill>
                  <a:srgbClr val="FFFFFF"/>
                </a:solidFill>
                <a:latin typeface="Cambria"/>
              </a:rPr>
              <a:t>Ansvar</a:t>
            </a:r>
          </a:p>
          <a:p>
            <a:pPr algn="ctr"/>
            <a:r>
              <a:rPr lang="da-DK" sz="1200" dirty="0">
                <a:solidFill>
                  <a:srgbClr val="FFFFFF"/>
                </a:solidFill>
                <a:latin typeface="Cambria"/>
              </a:rPr>
              <a:t>Lede andre</a:t>
            </a:r>
          </a:p>
          <a:p>
            <a:pPr algn="ctr"/>
            <a:r>
              <a:rPr lang="da-DK" sz="1200" dirty="0">
                <a:solidFill>
                  <a:srgbClr val="FFFFFF"/>
                </a:solidFill>
                <a:latin typeface="Cambria"/>
              </a:rPr>
              <a:t>Betydning</a:t>
            </a:r>
          </a:p>
          <a:p>
            <a:pPr algn="ctr"/>
            <a:r>
              <a:rPr lang="da-DK" sz="1200" dirty="0">
                <a:solidFill>
                  <a:srgbClr val="FFFFFF"/>
                </a:solidFill>
                <a:latin typeface="Cambria"/>
              </a:rPr>
              <a:t>Resultater</a:t>
            </a:r>
          </a:p>
          <a:p>
            <a:pPr algn="ctr"/>
            <a:endParaRPr lang="da-DK" sz="1200" dirty="0">
              <a:solidFill>
                <a:srgbClr val="FFFFFF"/>
              </a:solidFill>
              <a:latin typeface="Cambria"/>
            </a:endParaRPr>
          </a:p>
          <a:p>
            <a:pPr algn="ctr"/>
            <a:endParaRPr lang="da-DK" sz="1200" dirty="0">
              <a:solidFill>
                <a:srgbClr val="FFFFFF"/>
              </a:solidFill>
              <a:latin typeface="Cambria"/>
            </a:endParaRPr>
          </a:p>
        </p:txBody>
      </p:sp>
      <p:sp>
        <p:nvSpPr>
          <p:cNvPr id="28" name="Rektangel 27"/>
          <p:cNvSpPr/>
          <p:nvPr/>
        </p:nvSpPr>
        <p:spPr>
          <a:xfrm>
            <a:off x="2116454" y="2618186"/>
            <a:ext cx="1171235" cy="15308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1200" b="1" dirty="0">
                <a:solidFill>
                  <a:srgbClr val="FFFFFF"/>
                </a:solidFill>
                <a:latin typeface="Cambria"/>
              </a:rPr>
              <a:t>Ekspert</a:t>
            </a:r>
          </a:p>
          <a:p>
            <a:pPr algn="ctr"/>
            <a:r>
              <a:rPr lang="da-DK" sz="1200" b="1" dirty="0">
                <a:solidFill>
                  <a:srgbClr val="FFFFFF"/>
                </a:solidFill>
                <a:latin typeface="Cambria"/>
              </a:rPr>
              <a:t>Motiveres af: </a:t>
            </a:r>
            <a:r>
              <a:rPr lang="da-DK" sz="1200" dirty="0">
                <a:solidFill>
                  <a:srgbClr val="FFFFFF"/>
                </a:solidFill>
                <a:latin typeface="Cambria"/>
              </a:rPr>
              <a:t>Færdigheder</a:t>
            </a:r>
          </a:p>
          <a:p>
            <a:pPr algn="ctr"/>
            <a:r>
              <a:rPr lang="da-DK" sz="1200" dirty="0">
                <a:solidFill>
                  <a:srgbClr val="FFFFFF"/>
                </a:solidFill>
                <a:latin typeface="Cambria"/>
              </a:rPr>
              <a:t>Viden</a:t>
            </a:r>
          </a:p>
          <a:p>
            <a:pPr algn="ctr"/>
            <a:r>
              <a:rPr lang="da-DK" sz="1200" dirty="0">
                <a:solidFill>
                  <a:srgbClr val="FFFFFF"/>
                </a:solidFill>
                <a:latin typeface="Cambria"/>
              </a:rPr>
              <a:t>At beherske sit faglige område</a:t>
            </a:r>
          </a:p>
          <a:p>
            <a:pPr algn="ctr"/>
            <a:endParaRPr lang="da-DK" sz="1200" dirty="0">
              <a:solidFill>
                <a:srgbClr val="FFFFFF"/>
              </a:solidFill>
              <a:latin typeface="Cambria"/>
            </a:endParaRPr>
          </a:p>
          <a:p>
            <a:pPr algn="ctr"/>
            <a:endParaRPr lang="da-DK" sz="1200" dirty="0">
              <a:solidFill>
                <a:srgbClr val="FFFFFF"/>
              </a:solidFill>
              <a:latin typeface="Cambria"/>
            </a:endParaRPr>
          </a:p>
        </p:txBody>
      </p:sp>
      <p:sp>
        <p:nvSpPr>
          <p:cNvPr id="16" name="Oval billedforklaring 15"/>
          <p:cNvSpPr/>
          <p:nvPr/>
        </p:nvSpPr>
        <p:spPr>
          <a:xfrm>
            <a:off x="5112072" y="2051525"/>
            <a:ext cx="1944216" cy="916527"/>
          </a:xfrm>
          <a:prstGeom prst="wedgeEllipseCallout">
            <a:avLst>
              <a:gd name="adj1" fmla="val -9935"/>
              <a:gd name="adj2" fmla="val 74045"/>
            </a:avLst>
          </a:prstGeom>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da-DK" sz="1400" dirty="0">
                <a:solidFill>
                  <a:srgbClr val="FFFFFF"/>
                </a:solidFill>
                <a:latin typeface="Cambria"/>
              </a:rPr>
              <a:t>Hvilken </a:t>
            </a:r>
            <a:r>
              <a:rPr lang="da-DK" sz="1600" b="1" dirty="0">
                <a:solidFill>
                  <a:srgbClr val="FFFFFF"/>
                </a:solidFill>
                <a:latin typeface="Cambria"/>
              </a:rPr>
              <a:t>retning</a:t>
            </a:r>
            <a:r>
              <a:rPr lang="da-DK" sz="1400" dirty="0">
                <a:solidFill>
                  <a:srgbClr val="FFFFFF"/>
                </a:solidFill>
                <a:latin typeface="Cambria"/>
              </a:rPr>
              <a:t> følger du?</a:t>
            </a:r>
          </a:p>
        </p:txBody>
      </p:sp>
    </p:spTree>
    <p:extLst>
      <p:ext uri="{BB962C8B-B14F-4D97-AF65-F5344CB8AC3E}">
        <p14:creationId xmlns:p14="http://schemas.microsoft.com/office/powerpoint/2010/main" val="191877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C59D3-51DF-5F40-2B23-D11A0A9AF04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05EF110-ABF3-F8EC-9981-25E16D7A25B1}"/>
              </a:ext>
            </a:extLst>
          </p:cNvPr>
          <p:cNvSpPr>
            <a:spLocks noGrp="1"/>
          </p:cNvSpPr>
          <p:nvPr>
            <p:ph type="title"/>
          </p:nvPr>
        </p:nvSpPr>
        <p:spPr>
          <a:xfrm>
            <a:off x="1162072" y="365125"/>
            <a:ext cx="10193315" cy="1325563"/>
          </a:xfrm>
        </p:spPr>
        <p:txBody>
          <a:bodyPr rtlCol="0"/>
          <a:lstStyle/>
          <a:p>
            <a:pPr rtl="0"/>
            <a:r>
              <a:rPr lang="da-DK" dirty="0">
                <a:solidFill>
                  <a:schemeClr val="tx1"/>
                </a:solidFill>
              </a:rPr>
              <a:t>Har du en rollemodel</a:t>
            </a:r>
            <a:r>
              <a:rPr lang="da-DK" dirty="0"/>
              <a:t>?</a:t>
            </a:r>
          </a:p>
        </p:txBody>
      </p:sp>
      <p:sp>
        <p:nvSpPr>
          <p:cNvPr id="6" name="Pladsholder til indhold 5">
            <a:extLst>
              <a:ext uri="{FF2B5EF4-FFF2-40B4-BE49-F238E27FC236}">
                <a16:creationId xmlns:a16="http://schemas.microsoft.com/office/drawing/2014/main" id="{9367213C-5D90-BE2F-F684-7F6451F4FF4E}"/>
              </a:ext>
            </a:extLst>
          </p:cNvPr>
          <p:cNvSpPr>
            <a:spLocks noGrp="1"/>
          </p:cNvSpPr>
          <p:nvPr>
            <p:ph sz="half" idx="2"/>
          </p:nvPr>
        </p:nvSpPr>
        <p:spPr>
          <a:xfrm>
            <a:off x="1268945" y="1423357"/>
            <a:ext cx="9945395" cy="3500791"/>
          </a:xfrm>
        </p:spPr>
        <p:txBody>
          <a:bodyPr vert="horz" lIns="91440" tIns="45720" rIns="91440" bIns="45720" rtlCol="0" anchor="t">
            <a:normAutofit/>
          </a:bodyPr>
          <a:lstStyle/>
          <a:p>
            <a:r>
              <a:rPr lang="da-DK" sz="2000" b="1" dirty="0"/>
              <a:t>Tænk på en eller flere personer, du ser som dygtige ledere. Det kan være en nuværende eller tidligere chef, en kollega, en underviser, en træner eller en offentlig person, du beundrer.</a:t>
            </a:r>
          </a:p>
          <a:p>
            <a:r>
              <a:rPr lang="da-DK" sz="2000" b="1" dirty="0"/>
              <a:t>Spørg dig selv:</a:t>
            </a:r>
          </a:p>
          <a:p>
            <a:r>
              <a:rPr lang="da-DK" sz="2000" b="1" dirty="0"/>
              <a:t>Hvad gør de konkret, som virker?</a:t>
            </a:r>
          </a:p>
          <a:p>
            <a:r>
              <a:rPr lang="da-DK" sz="2000" b="1" dirty="0"/>
              <a:t>Hvad er det i deres adfærd og tilgang, der inspirerer dig?</a:t>
            </a:r>
          </a:p>
          <a:p>
            <a:r>
              <a:rPr lang="da-DK" sz="2000" b="1" dirty="0"/>
              <a:t>Hvordan får de folk med sig og skaber følgeskab?</a:t>
            </a:r>
          </a:p>
          <a:p>
            <a:pPr marL="0" indent="0">
              <a:buNone/>
            </a:pPr>
            <a:endParaRPr lang="da-DK" dirty="0"/>
          </a:p>
          <a:p>
            <a:pPr marL="0" indent="0">
              <a:buNone/>
            </a:pPr>
            <a:endParaRPr lang="da-DK" sz="2000" b="1" noProof="1"/>
          </a:p>
        </p:txBody>
      </p:sp>
      <p:pic>
        <p:nvPicPr>
          <p:cNvPr id="24" name="Pladsholder til billede 23" descr="Et billede af forskellige kaktusplanter">
            <a:extLst>
              <a:ext uri="{FF2B5EF4-FFF2-40B4-BE49-F238E27FC236}">
                <a16:creationId xmlns:a16="http://schemas.microsoft.com/office/drawing/2014/main" id="{E5F60791-5D62-04A6-5123-D260A6F4544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5BF6E2CA-77CB-013B-207F-A8F6265AC169}"/>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7</a:t>
            </a:fld>
            <a:endParaRPr lang="da-DK" dirty="0"/>
          </a:p>
        </p:txBody>
      </p:sp>
    </p:spTree>
    <p:extLst>
      <p:ext uri="{BB962C8B-B14F-4D97-AF65-F5344CB8AC3E}">
        <p14:creationId xmlns:p14="http://schemas.microsoft.com/office/powerpoint/2010/main" val="170114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7E9C-A1B4-8032-2F48-0C252F74644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20FA648-F1D6-5AF3-66CA-A1A95DE747EA}"/>
              </a:ext>
            </a:extLst>
          </p:cNvPr>
          <p:cNvSpPr>
            <a:spLocks noGrp="1"/>
          </p:cNvSpPr>
          <p:nvPr>
            <p:ph type="title"/>
          </p:nvPr>
        </p:nvSpPr>
        <p:spPr>
          <a:xfrm>
            <a:off x="1162072" y="365125"/>
            <a:ext cx="10193315" cy="1325563"/>
          </a:xfrm>
        </p:spPr>
        <p:txBody>
          <a:bodyPr rtlCol="0"/>
          <a:lstStyle/>
          <a:p>
            <a:pPr rtl="0"/>
            <a:r>
              <a:rPr lang="da-DK" dirty="0">
                <a:solidFill>
                  <a:schemeClr val="tx1"/>
                </a:solidFill>
              </a:rPr>
              <a:t>Udfordringer ved at blive leder</a:t>
            </a:r>
          </a:p>
        </p:txBody>
      </p:sp>
      <p:sp>
        <p:nvSpPr>
          <p:cNvPr id="6" name="Pladsholder til indhold 5">
            <a:extLst>
              <a:ext uri="{FF2B5EF4-FFF2-40B4-BE49-F238E27FC236}">
                <a16:creationId xmlns:a16="http://schemas.microsoft.com/office/drawing/2014/main" id="{A4EC31B0-AE8F-3701-EC59-62E8ED9A6B0D}"/>
              </a:ext>
            </a:extLst>
          </p:cNvPr>
          <p:cNvSpPr>
            <a:spLocks noGrp="1"/>
          </p:cNvSpPr>
          <p:nvPr>
            <p:ph sz="half" idx="2"/>
          </p:nvPr>
        </p:nvSpPr>
        <p:spPr>
          <a:xfrm>
            <a:off x="1234439" y="1690688"/>
            <a:ext cx="9795489" cy="3502414"/>
          </a:xfrm>
        </p:spPr>
        <p:txBody>
          <a:bodyPr vert="horz" lIns="91440" tIns="45720" rIns="91440" bIns="45720" rtlCol="0" anchor="t">
            <a:noAutofit/>
          </a:bodyPr>
          <a:lstStyle/>
          <a:p>
            <a:pPr marL="0" indent="0">
              <a:spcBef>
                <a:spcPts val="0"/>
              </a:spcBef>
              <a:buNone/>
            </a:pPr>
            <a:r>
              <a:rPr lang="da-DK" sz="2400" b="1" noProof="1">
                <a:solidFill>
                  <a:schemeClr val="tx1"/>
                </a:solidFill>
                <a:latin typeface="+mj-lt"/>
              </a:rPr>
              <a:t>Fra specialist til leder</a:t>
            </a:r>
            <a:r>
              <a:rPr lang="da-DK" sz="1800" b="1" noProof="1"/>
              <a:t>: </a:t>
            </a:r>
          </a:p>
          <a:p>
            <a:pPr marL="0" indent="0">
              <a:spcBef>
                <a:spcPts val="0"/>
              </a:spcBef>
              <a:buNone/>
            </a:pPr>
            <a:r>
              <a:rPr lang="da-DK" sz="1800" b="1" noProof="1"/>
              <a:t>Du skal være villig til at give slip på specialistrollen og i stedet fokusere på at facilitere andres succes.</a:t>
            </a:r>
          </a:p>
          <a:p>
            <a:pPr marL="0" indent="0">
              <a:spcBef>
                <a:spcPts val="0"/>
              </a:spcBef>
              <a:buNone/>
            </a:pPr>
            <a:endParaRPr lang="da-DK" sz="1800" b="1" noProof="1"/>
          </a:p>
          <a:p>
            <a:pPr marL="0" indent="0">
              <a:spcBef>
                <a:spcPts val="0"/>
              </a:spcBef>
              <a:buNone/>
            </a:pPr>
            <a:r>
              <a:rPr lang="da-DK" sz="2400" b="1" noProof="1">
                <a:solidFill>
                  <a:schemeClr val="tx1"/>
                </a:solidFill>
                <a:latin typeface="+mj-lt"/>
              </a:rPr>
              <a:t>Tid og balance: </a:t>
            </a:r>
          </a:p>
          <a:p>
            <a:pPr marL="0" indent="0">
              <a:spcBef>
                <a:spcPts val="0"/>
              </a:spcBef>
              <a:buNone/>
            </a:pPr>
            <a:r>
              <a:rPr lang="da-DK" sz="1800" b="1" noProof="1"/>
              <a:t>Ledelse kræver ofte en stor indsats, hvor grænsen mellem arbejdsliv og fritid kan blive flydende. Det er vigtigt at være bevidst om din egen motivation og lyst til at påtage dig ansvaret for andre mennesker.</a:t>
            </a:r>
          </a:p>
          <a:p>
            <a:pPr marL="0" indent="0">
              <a:spcBef>
                <a:spcPts val="0"/>
              </a:spcBef>
              <a:buNone/>
            </a:pPr>
            <a:endParaRPr lang="da-DK" sz="1800" b="1" noProof="1"/>
          </a:p>
          <a:p>
            <a:pPr marL="0" indent="0">
              <a:spcBef>
                <a:spcPts val="0"/>
              </a:spcBef>
              <a:buNone/>
            </a:pPr>
            <a:r>
              <a:rPr lang="da-DK" sz="2400" b="1" noProof="1">
                <a:solidFill>
                  <a:schemeClr val="tx1"/>
                </a:solidFill>
                <a:latin typeface="+mj-lt"/>
              </a:rPr>
              <a:t>Autoritet og retning</a:t>
            </a:r>
            <a:r>
              <a:rPr lang="da-DK" sz="2400" b="1" noProof="1">
                <a:latin typeface="+mj-lt"/>
              </a:rPr>
              <a:t>:</a:t>
            </a:r>
          </a:p>
          <a:p>
            <a:pPr marL="0" indent="0">
              <a:spcBef>
                <a:spcPts val="0"/>
              </a:spcBef>
              <a:buNone/>
            </a:pPr>
            <a:r>
              <a:rPr lang="da-DK" sz="1800" b="1" noProof="1"/>
              <a:t> Medarbejdere har brug for en leder, der tør træffe beslutninger og tage ansvar. Det kræver mod at gå forrest, især når tingene er svære.</a:t>
            </a:r>
          </a:p>
        </p:txBody>
      </p:sp>
      <p:pic>
        <p:nvPicPr>
          <p:cNvPr id="24" name="Pladsholder til billede 23" descr="Et billede af forskellige kaktusplanter">
            <a:extLst>
              <a:ext uri="{FF2B5EF4-FFF2-40B4-BE49-F238E27FC236}">
                <a16:creationId xmlns:a16="http://schemas.microsoft.com/office/drawing/2014/main" id="{F9A9FF2A-5286-0205-7A7B-AB9D8039A39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577696B9-43A8-D7F8-E321-6AB674B52387}"/>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8</a:t>
            </a:fld>
            <a:endParaRPr lang="da-DK" dirty="0"/>
          </a:p>
        </p:txBody>
      </p:sp>
    </p:spTree>
    <p:extLst>
      <p:ext uri="{BB962C8B-B14F-4D97-AF65-F5344CB8AC3E}">
        <p14:creationId xmlns:p14="http://schemas.microsoft.com/office/powerpoint/2010/main" val="416429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7903-01E5-C1CB-9EF6-22E2B50FD4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714E018-F26F-3F9C-55A0-0FB26F56E8E8}"/>
              </a:ext>
            </a:extLst>
          </p:cNvPr>
          <p:cNvSpPr>
            <a:spLocks noGrp="1"/>
          </p:cNvSpPr>
          <p:nvPr>
            <p:ph type="title"/>
          </p:nvPr>
        </p:nvSpPr>
        <p:spPr>
          <a:xfrm>
            <a:off x="1162072" y="365125"/>
            <a:ext cx="10193315" cy="1325563"/>
          </a:xfrm>
        </p:spPr>
        <p:txBody>
          <a:bodyPr rtlCol="0"/>
          <a:lstStyle/>
          <a:p>
            <a:pPr rtl="0"/>
            <a:r>
              <a:rPr lang="da-DK" dirty="0">
                <a:solidFill>
                  <a:schemeClr val="tx1"/>
                </a:solidFill>
              </a:rPr>
              <a:t>Udfordringer ved at blive leder</a:t>
            </a:r>
          </a:p>
        </p:txBody>
      </p:sp>
      <p:sp>
        <p:nvSpPr>
          <p:cNvPr id="6" name="Pladsholder til indhold 5">
            <a:extLst>
              <a:ext uri="{FF2B5EF4-FFF2-40B4-BE49-F238E27FC236}">
                <a16:creationId xmlns:a16="http://schemas.microsoft.com/office/drawing/2014/main" id="{2D0BABAB-E3C6-340A-46AA-3D1B360BC573}"/>
              </a:ext>
            </a:extLst>
          </p:cNvPr>
          <p:cNvSpPr>
            <a:spLocks noGrp="1"/>
          </p:cNvSpPr>
          <p:nvPr>
            <p:ph sz="half" idx="2"/>
          </p:nvPr>
        </p:nvSpPr>
        <p:spPr>
          <a:xfrm>
            <a:off x="1234439" y="1690688"/>
            <a:ext cx="9795489" cy="3502414"/>
          </a:xfrm>
        </p:spPr>
        <p:txBody>
          <a:bodyPr vert="horz" lIns="91440" tIns="45720" rIns="91440" bIns="45720" rtlCol="0" anchor="t">
            <a:noAutofit/>
          </a:bodyPr>
          <a:lstStyle/>
          <a:p>
            <a:pPr marL="0" indent="0">
              <a:spcBef>
                <a:spcPts val="0"/>
              </a:spcBef>
              <a:buNone/>
            </a:pPr>
            <a:r>
              <a:rPr lang="da-DK" sz="2400" b="1" noProof="1">
                <a:solidFill>
                  <a:schemeClr val="tx1"/>
                </a:solidFill>
                <a:latin typeface="+mj-lt"/>
              </a:rPr>
              <a:t>Ud af fællesskabet</a:t>
            </a:r>
            <a:r>
              <a:rPr lang="da-DK" sz="1800" b="1" noProof="1"/>
              <a:t>: </a:t>
            </a:r>
          </a:p>
          <a:p>
            <a:pPr marL="0" indent="0">
              <a:spcBef>
                <a:spcPts val="0"/>
              </a:spcBef>
              <a:buNone/>
            </a:pPr>
            <a:r>
              <a:rPr lang="da-DK" sz="1800" b="1" noProof="1"/>
              <a:t>Du træder ud af et fællesskab og relationerne til dine kollegaer ændres for nu har du magt til. </a:t>
            </a:r>
          </a:p>
          <a:p>
            <a:pPr marL="0" indent="0">
              <a:spcBef>
                <a:spcPts val="0"/>
              </a:spcBef>
              <a:buNone/>
            </a:pPr>
            <a:endParaRPr lang="da-DK" sz="1800" b="1" noProof="1"/>
          </a:p>
          <a:p>
            <a:pPr marL="0" indent="0">
              <a:spcBef>
                <a:spcPts val="0"/>
              </a:spcBef>
              <a:buNone/>
            </a:pPr>
            <a:r>
              <a:rPr lang="da-DK" sz="2400" b="1" noProof="1">
                <a:solidFill>
                  <a:schemeClr val="tx1"/>
                </a:solidFill>
                <a:latin typeface="+mj-lt"/>
              </a:rPr>
              <a:t>Ensomhed: </a:t>
            </a:r>
          </a:p>
          <a:p>
            <a:pPr marL="0" indent="0">
              <a:spcBef>
                <a:spcPts val="0"/>
              </a:spcBef>
              <a:buNone/>
            </a:pPr>
            <a:r>
              <a:rPr lang="da-DK" sz="1800" b="1" noProof="1"/>
              <a:t>Det kan føles ensomt, når du ikke kan dele din tvivl og bekymringer med andre.</a:t>
            </a:r>
          </a:p>
          <a:p>
            <a:pPr marL="0" indent="0">
              <a:spcBef>
                <a:spcPts val="0"/>
              </a:spcBef>
              <a:buNone/>
            </a:pPr>
            <a:endParaRPr lang="da-DK" sz="1800" b="1" noProof="1"/>
          </a:p>
          <a:p>
            <a:pPr marL="0" indent="0">
              <a:spcBef>
                <a:spcPts val="0"/>
              </a:spcBef>
              <a:buNone/>
            </a:pPr>
            <a:r>
              <a:rPr lang="da-DK" sz="2400" b="1" noProof="1">
                <a:solidFill>
                  <a:schemeClr val="tx1"/>
                </a:solidFill>
                <a:latin typeface="+mj-lt"/>
              </a:rPr>
              <a:t>Alles øjne hviler på dig</a:t>
            </a:r>
            <a:r>
              <a:rPr lang="da-DK" sz="2400" b="1" noProof="1">
                <a:latin typeface="+mj-lt"/>
              </a:rPr>
              <a:t>:</a:t>
            </a:r>
          </a:p>
          <a:p>
            <a:pPr marL="0" indent="0">
              <a:spcBef>
                <a:spcPts val="0"/>
              </a:spcBef>
              <a:buNone/>
            </a:pPr>
            <a:r>
              <a:rPr lang="da-DK" sz="1800" b="1" noProof="1"/>
              <a:t> Alt hvad du siger og gør bliver nu tolket ind i en ny kontekst.</a:t>
            </a:r>
          </a:p>
        </p:txBody>
      </p:sp>
      <p:pic>
        <p:nvPicPr>
          <p:cNvPr id="24" name="Pladsholder til billede 23" descr="Et billede af forskellige kaktusplanter">
            <a:extLst>
              <a:ext uri="{FF2B5EF4-FFF2-40B4-BE49-F238E27FC236}">
                <a16:creationId xmlns:a16="http://schemas.microsoft.com/office/drawing/2014/main" id="{CD48F84A-6D8A-D69D-C72B-E4C462E0DB3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5943600"/>
            <a:ext cx="12188952" cy="914400"/>
          </a:xfrm>
        </p:spPr>
      </p:pic>
      <p:sp>
        <p:nvSpPr>
          <p:cNvPr id="50" name="Pladsholder til slidenummer 49">
            <a:extLst>
              <a:ext uri="{FF2B5EF4-FFF2-40B4-BE49-F238E27FC236}">
                <a16:creationId xmlns:a16="http://schemas.microsoft.com/office/drawing/2014/main" id="{847D1470-A8CF-CE5F-9F75-BB0E932FF690}"/>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a-DK" smtClean="0"/>
              <a:pPr rtl="0"/>
              <a:t>9</a:t>
            </a:fld>
            <a:endParaRPr lang="da-DK" dirty="0"/>
          </a:p>
        </p:txBody>
      </p:sp>
    </p:spTree>
    <p:extLst>
      <p:ext uri="{BB962C8B-B14F-4D97-AF65-F5344CB8AC3E}">
        <p14:creationId xmlns:p14="http://schemas.microsoft.com/office/powerpoint/2010/main" val="366766580"/>
      </p:ext>
    </p:extLst>
  </p:cSld>
  <p:clrMapOvr>
    <a:masterClrMapping/>
  </p:clrMapOvr>
</p:sld>
</file>

<file path=ppt/theme/theme1.xml><?xml version="1.0" encoding="utf-8"?>
<a:theme xmlns:a="http://schemas.openxmlformats.org/drawingml/2006/main" name="Office-tema">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596_TF66722518_Win32" id="{D432D8D9-3A8E-424F-B0CB-120EAE7BF9ED}" vid="{B046D049-A087-4A08-B15C-56D8EF20EF7F}"/>
    </a:ext>
  </a:extLst>
</a:theme>
</file>

<file path=ppt/theme/theme2.xml><?xml version="1.0" encoding="utf-8"?>
<a:theme xmlns:a="http://schemas.openxmlformats.org/drawingml/2006/main" name="Djøf skabelon">
  <a:themeElements>
    <a:clrScheme name="djøf">
      <a:dk1>
        <a:srgbClr val="1D090F"/>
      </a:dk1>
      <a:lt1>
        <a:srgbClr val="FFFFFF"/>
      </a:lt1>
      <a:dk2>
        <a:srgbClr val="005490"/>
      </a:dk2>
      <a:lt2>
        <a:srgbClr val="BCBEC0"/>
      </a:lt2>
      <a:accent1>
        <a:srgbClr val="002B5C"/>
      </a:accent1>
      <a:accent2>
        <a:srgbClr val="006990"/>
      </a:accent2>
      <a:accent3>
        <a:srgbClr val="9ED8D5"/>
      </a:accent3>
      <a:accent4>
        <a:srgbClr val="AEBA56"/>
      </a:accent4>
      <a:accent5>
        <a:srgbClr val="860038"/>
      </a:accent5>
      <a:accent6>
        <a:srgbClr val="E36F1E"/>
      </a:accent6>
      <a:hlink>
        <a:srgbClr val="F8971D"/>
      </a:hlink>
      <a:folHlink>
        <a:srgbClr val="ACAB0C"/>
      </a:folHlink>
    </a:clrScheme>
    <a:fontScheme name="djøf">
      <a:majorFont>
        <a:latin typeface="Cambria"/>
        <a:ea typeface=""/>
        <a:cs typeface="41C BarCode"/>
      </a:majorFont>
      <a:minorFont>
        <a:latin typeface="Cambria"/>
        <a:ea typeface=""/>
        <a:cs typeface=""/>
      </a:minorFont>
    </a:fontScheme>
    <a:fmtScheme name="djø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E6AE0A-D4B0-4A5B-9359-3C20E0AE6F6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3.xml><?xml version="1.0" encoding="utf-8"?>
<ds:datastoreItem xmlns:ds="http://schemas.openxmlformats.org/officeDocument/2006/customXml" ds:itemID="{34F12D6A-2BE8-4847-A724-6F141C79A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{39A7BF83-03AF-4A7C-9C0C-F7885F03D3D2}tf66722518_win32</Template>
  <TotalTime>3455</TotalTime>
  <Words>997</Words>
  <Application>Microsoft Office PowerPoint</Application>
  <PresentationFormat>Widescreen</PresentationFormat>
  <Paragraphs>174</Paragraphs>
  <Slides>16</Slides>
  <Notes>15</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16</vt:i4>
      </vt:variant>
    </vt:vector>
  </HeadingPairs>
  <TitlesOfParts>
    <vt:vector size="26" baseType="lpstr">
      <vt:lpstr>Aptos</vt:lpstr>
      <vt:lpstr>Arial</vt:lpstr>
      <vt:lpstr>Bodoni MT</vt:lpstr>
      <vt:lpstr>Calibri</vt:lpstr>
      <vt:lpstr>Cambria</vt:lpstr>
      <vt:lpstr>Source Sans Pro Light</vt:lpstr>
      <vt:lpstr>Times New Roman</vt:lpstr>
      <vt:lpstr>Wingdings</vt:lpstr>
      <vt:lpstr>Office-tema</vt:lpstr>
      <vt:lpstr>Djøf skabelon</vt:lpstr>
      <vt:lpstr>Velkommen til Lyst til ledelse </vt:lpstr>
      <vt:lpstr>Program</vt:lpstr>
      <vt:lpstr>Formål: At blive afklaret om ledelse er noget for mig At beslutte mig for det næste skridt </vt:lpstr>
      <vt:lpstr>Hvorfor vil du gerne være leder?     </vt:lpstr>
      <vt:lpstr>Dit karriereforløb</vt:lpstr>
      <vt:lpstr>Motivation og job</vt:lpstr>
      <vt:lpstr>Har du en rollemodel?</vt:lpstr>
      <vt:lpstr>Udfordringer ved at blive leder</vt:lpstr>
      <vt:lpstr>Udfordringer ved at blive leder</vt:lpstr>
      <vt:lpstr>Veje til ledelse</vt:lpstr>
      <vt:lpstr> De første skridt: Afklar dit ledelsesgrundlag: Hvorfor vil du gerne være leder?  </vt:lpstr>
      <vt:lpstr>Skriv det ned</vt:lpstr>
      <vt:lpstr>Sæt fokus på dine resultater</vt:lpstr>
      <vt:lpstr>Sæt et mål og lav en plan</vt:lpstr>
      <vt:lpstr>Veje til ledelse</vt:lpstr>
      <vt:lpstr>Tak for i aften!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Forretningspræ-sentation</dc:title>
  <dc:creator>Lina Matz</dc:creator>
  <cp:lastModifiedBy>Lina Matz</cp:lastModifiedBy>
  <cp:revision>1</cp:revision>
  <dcterms:created xsi:type="dcterms:W3CDTF">2024-03-03T07:49:13Z</dcterms:created>
  <dcterms:modified xsi:type="dcterms:W3CDTF">2026-02-23T04:31:50Z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