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5"/>
  </p:sldMasterIdLst>
  <p:notesMasterIdLst>
    <p:notesMasterId r:id="rId36"/>
  </p:notesMasterIdLst>
  <p:sldIdLst>
    <p:sldId id="316" r:id="rId26"/>
    <p:sldId id="268" r:id="rId27"/>
    <p:sldId id="270" r:id="rId28"/>
    <p:sldId id="309" r:id="rId29"/>
    <p:sldId id="315" r:id="rId30"/>
    <p:sldId id="308" r:id="rId31"/>
    <p:sldId id="310" r:id="rId32"/>
    <p:sldId id="273" r:id="rId33"/>
    <p:sldId id="274" r:id="rId34"/>
    <p:sldId id="307" r:id="rId3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530A"/>
    <a:srgbClr val="FA9706"/>
    <a:srgbClr val="FF9966"/>
    <a:srgbClr val="B3B3B3"/>
    <a:srgbClr val="999999"/>
    <a:srgbClr val="E8DED4"/>
    <a:srgbClr val="E8C9BF"/>
    <a:srgbClr val="E9E402"/>
    <a:srgbClr val="6BA58F"/>
    <a:srgbClr val="154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75B8CC-FA6C-4C71-B22F-BF0EB9894B89}" v="1" dt="2026-08-03T13:52:48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6" autoAdjust="0"/>
    <p:restoredTop sz="87530" autoAdjust="0"/>
  </p:normalViewPr>
  <p:slideViewPr>
    <p:cSldViewPr snapToGrid="0" showGuides="1">
      <p:cViewPr varScale="1">
        <p:scale>
          <a:sx n="93" d="100"/>
          <a:sy n="93" d="100"/>
        </p:scale>
        <p:origin x="1014" y="90"/>
      </p:cViewPr>
      <p:guideLst/>
    </p:cSldViewPr>
  </p:slideViewPr>
  <p:notesTextViewPr>
    <p:cViewPr>
      <p:scale>
        <a:sx n="100" d="100"/>
        <a:sy n="100" d="100"/>
      </p:scale>
      <p:origin x="0" y="-18"/>
    </p:cViewPr>
  </p:notesTextViewPr>
  <p:notesViewPr>
    <p:cSldViewPr snapToGrid="0" showGuides="1">
      <p:cViewPr varScale="1">
        <p:scale>
          <a:sx n="90" d="100"/>
          <a:sy n="90" d="100"/>
        </p:scale>
        <p:origin x="1458" y="90"/>
      </p:cViewPr>
      <p:guideLst/>
    </p:cSldViewPr>
  </p:notesViewPr>
  <p:gridSpacing cx="687600" cy="687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9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Master" Target="slideMasters/slideMaster1.xml"/><Relationship Id="rId33" Type="http://schemas.openxmlformats.org/officeDocument/2006/relationships/slide" Target="slides/slide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" Target="slides/slide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slide" Target="slides/slide3.xml"/><Relationship Id="rId36" Type="http://schemas.openxmlformats.org/officeDocument/2006/relationships/notesMaster" Target="notesMasters/notesMaster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6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B28D1-58D8-4EBA-AD4A-3097FCE67AD9}" type="datetimeFigureOut">
              <a:rPr lang="da-DK" smtClean="0"/>
              <a:t>14-08-2026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91502-756A-4244-B8CC-0FD4F7A5EFF5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77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91502-756A-4244-B8CC-0FD4F7A5EFF5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90331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i="1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91502-756A-4244-B8CC-0FD4F7A5EFF5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698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4 ud af 5 (82 %) af befolkningen vil få behandling for psykisk sygdom i løbet af livet. (Psykiatrifonden)</a:t>
            </a:r>
          </a:p>
          <a:p>
            <a:endParaRPr lang="da-DK" dirty="0"/>
          </a:p>
          <a:p>
            <a:r>
              <a:rPr lang="da-DK" dirty="0"/>
              <a:t>29 % kommer i kontakt med psykiatrisk sygehus (ambulant eller indlæggelse). Halvdelen af psykiatrikontakter sker før 18 år. (Psykiatrifonden)</a:t>
            </a:r>
          </a:p>
          <a:p>
            <a:endParaRPr lang="da-DK" dirty="0"/>
          </a:p>
          <a:p>
            <a:r>
              <a:rPr lang="da-DK" dirty="0"/>
              <a:t>Personer med psykiske lidelser lever i gennemsnittet 7–10 år kortere sammenlignet med resten af befolkningen, og 15-20 år kortere, når det kommer til sværere psykiske lidelser (Behandlingsrådet)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91502-756A-4244-B8CC-0FD4F7A5EFF5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1205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”landsindsatsen EN AF OS.”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91502-756A-4244-B8CC-0FD4F7A5EFF5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1127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0" i="0" dirty="0">
                <a:solidFill>
                  <a:srgbClr val="000000"/>
                </a:solidFill>
                <a:effectLst/>
                <a:latin typeface="Raleway" pitchFamily="2" charset="0"/>
              </a:rPr>
              <a:t>Stigmatisering opstår som led i tre udfordringer:</a:t>
            </a:r>
            <a:br>
              <a:rPr lang="da-DK" dirty="0"/>
            </a:br>
            <a:r>
              <a:rPr lang="da-DK" b="0" i="1" dirty="0">
                <a:solidFill>
                  <a:srgbClr val="000000"/>
                </a:solidFill>
                <a:effectLst/>
                <a:latin typeface="Raleway" pitchFamily="2" charset="0"/>
              </a:rPr>
              <a:t>— manglende viden, fordomme og diskrimination.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91502-756A-4244-B8CC-0FD4F7A5EFF5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0199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43 % af befolkningen mener, at mennesker med psykisk lidelse er farligere (EN AF OS)</a:t>
            </a:r>
          </a:p>
          <a:p>
            <a:endParaRPr lang="da-DK" dirty="0"/>
          </a:p>
          <a:p>
            <a:r>
              <a:rPr lang="da-DK" dirty="0"/>
              <a:t>91 % af befolkningen med en psykisk lidelse har oplevet diskrimination eller negativ forskelsbehandling (Ulighed i sundhed)</a:t>
            </a:r>
          </a:p>
          <a:p>
            <a:endParaRPr lang="da-DK" dirty="0"/>
          </a:p>
          <a:p>
            <a:r>
              <a:rPr lang="da-DK" dirty="0"/>
              <a:t>87 % skjuler deres psykiske lidelse pga. tidligere negative erfaringer (EN AF OS)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91502-756A-4244-B8CC-0FD4F7A5EFF5}" type="slidenum">
              <a:rPr lang="da-DK" smtClean="0"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3764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DB375924-8F1B-4A42-B386-30D658A1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40073283-4609-4E3F-B89A-30DFFAA2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" name="Background">
            <a:extLst>
              <a:ext uri="{FF2B5EF4-FFF2-40B4-BE49-F238E27FC236}">
                <a16:creationId xmlns:a16="http://schemas.microsoft.com/office/drawing/2014/main" id="{24E50DC6-5BA7-4119-B609-D4119B5D5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358214"/>
            <a:ext cx="12191423" cy="55023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1801598426" name="Logoimage" descr="{&quot;templafy&quot;:{&quot;id&quot;:&quot;41c29060-c93f-489f-9048-f538f477e8a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509371411" name="ExtralogoBottomimage" descr="{&quot;templafy&quot;:{&quot;id&quot;:&quot;eb83d7e6-754a-489d-a239-04c71bbea26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331207751" name="ExtralogoTopimage" descr="{&quot;templafy&quot;:{&quot;id&quot;:&quot;42931a92-716c-48f8-afed-a8c20e6e31aa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4" name="Virksomhed" descr="{&quot;templafy&quot;:{&quot;id&quot;:&quot;bb36d9a4-9e09-4090-9900-4f8a7b92e588&quot;}}">
            <a:extLst>
              <a:ext uri="{FF2B5EF4-FFF2-40B4-BE49-F238E27FC236}">
                <a16:creationId xmlns:a16="http://schemas.microsoft.com/office/drawing/2014/main" id="{44DF0A83-9F86-1CD0-16C7-E3EE9D754592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6" name="CenterFreeText" descr="{&quot;templafy&quot;:{&quot;id&quot;:&quot;7af027ec-3299-4ab9-97d2-b83cc3bd9d43&quot;}}">
            <a:extLst>
              <a:ext uri="{FF2B5EF4-FFF2-40B4-BE49-F238E27FC236}">
                <a16:creationId xmlns:a16="http://schemas.microsoft.com/office/drawing/2014/main" id="{C5580BBD-56AE-7634-00FF-CB437CE38F35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Center" descr="{&quot;templafy&quot;:{&quot;id&quot;:&quot;8cc24deb-5972-498d-bc11-43b69e542db5&quot;}}" hidden="1">
            <a:extLst>
              <a:ext uri="{FF2B5EF4-FFF2-40B4-BE49-F238E27FC236}">
                <a16:creationId xmlns:a16="http://schemas.microsoft.com/office/drawing/2014/main" id="{907C70E1-C840-FC14-EB06-6D8513027084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itel" descr="{&quot;templafy&quot;:{&quot;id&quot;:&quot;8aea83ba-88fc-40dd-84dc-54e71d54b737&quot;}}">
            <a:extLst>
              <a:ext uri="{FF2B5EF4-FFF2-40B4-BE49-F238E27FC236}">
                <a16:creationId xmlns:a16="http://schemas.microsoft.com/office/drawing/2014/main" id="{DF4D43D3-9595-9AB3-3A78-3FE8A6A03D13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caa91e97-676a-4061-9191-c2891b587367&quot;}}">
            <a:extLst>
              <a:ext uri="{FF2B5EF4-FFF2-40B4-BE49-F238E27FC236}">
                <a16:creationId xmlns:a16="http://schemas.microsoft.com/office/drawing/2014/main" id="{5673107C-0DDB-F05C-E189-CC1B7AC30FE0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989138"/>
            <a:ext cx="10371275" cy="2160000"/>
          </a:xfrm>
        </p:spPr>
        <p:txBody>
          <a:bodyPr anchor="t" anchorCtr="0"/>
          <a:lstStyle>
            <a:lvl1pPr>
              <a:defRPr sz="3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</a:t>
            </a:r>
            <a:br>
              <a:rPr lang="da-DK" dirty="0"/>
            </a:br>
            <a:r>
              <a:rPr lang="da-DK" dirty="0"/>
              <a:t>i to eller flere linjer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1127125" y="4595449"/>
            <a:ext cx="10371275" cy="1108023"/>
          </a:xfrm>
        </p:spPr>
        <p:txBody>
          <a:bodyPr/>
          <a:lstStyle>
            <a:lvl1pPr marL="0" indent="0" algn="l">
              <a:lnSpc>
                <a:spcPct val="85000"/>
              </a:lnSpc>
              <a:spcAft>
                <a:spcPts val="0"/>
              </a:spcAft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Underoverskrift 20pt skrives her i to linjer eller max tre linjer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A1C0411-5C60-5E7D-355A-F66ABC8FE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8975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">
            <a:extLst>
              <a:ext uri="{FF2B5EF4-FFF2-40B4-BE49-F238E27FC236}">
                <a16:creationId xmlns:a16="http://schemas.microsoft.com/office/drawing/2014/main" id="{30FDFCA5-769A-03D9-8D57-051DA19D2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00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10" name="Dato">
            <a:extLst>
              <a:ext uri="{FF2B5EF4-FFF2-40B4-BE49-F238E27FC236}">
                <a16:creationId xmlns:a16="http://schemas.microsoft.com/office/drawing/2014/main" id="{1E512A54-83E1-61C2-C416-D88B73153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683C752-88D7-4AD3-AF5E-81075EDEF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74000"/>
            <a:ext cx="12191999" cy="248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dirty="0"/>
          </a:p>
        </p:txBody>
      </p:sp>
      <p:pic>
        <p:nvPicPr>
          <p:cNvPr id="601758831" name="Logoimage" descr="{&quot;templafy&quot;:{&quot;id&quot;:&quot;c10b0d53-4c2e-4f77-a3fb-7265dd99d9a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2034183488" name="ExtralogoBottomimage" descr="{&quot;templafy&quot;:{&quot;id&quot;:&quot;a1214dee-f0e0-4c3a-a04a-b249d806ec8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998255503" name="ExtralogoTopimage" descr="{&quot;templafy&quot;:{&quot;id&quot;:&quot;5cbdabdf-1227-44a8-9c79-1597e9d3141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1" name="Titel" descr="{&quot;templafy&quot;:{&quot;id&quot;:&quot;32a82c6e-8fda-4152-a44e-8ba04b3f3a91&quot;}}">
            <a:extLst>
              <a:ext uri="{FF2B5EF4-FFF2-40B4-BE49-F238E27FC236}">
                <a16:creationId xmlns:a16="http://schemas.microsoft.com/office/drawing/2014/main" id="{4C8B9C52-5E61-26E2-7752-AA8ECBDB6F34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93182ec8-39cf-4693-9e20-4a12635c365f&quot;}}">
            <a:extLst>
              <a:ext uri="{FF2B5EF4-FFF2-40B4-BE49-F238E27FC236}">
                <a16:creationId xmlns:a16="http://schemas.microsoft.com/office/drawing/2014/main" id="{D259977B-E08A-8DF3-6E8E-7C57AFD486D3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CenterFreeText" descr="{&quot;templafy&quot;:{&quot;id&quot;:&quot;d2fd596c-c3f1-4dfa-bc2e-8d631bd850ac&quot;}}">
            <a:extLst>
              <a:ext uri="{FF2B5EF4-FFF2-40B4-BE49-F238E27FC236}">
                <a16:creationId xmlns:a16="http://schemas.microsoft.com/office/drawing/2014/main" id="{907DF260-024D-3D30-B302-DFEBAA33423C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ba2885ce-adb7-429a-a115-b3e1a5d28c8c&quot;}}" hidden="1">
            <a:extLst>
              <a:ext uri="{FF2B5EF4-FFF2-40B4-BE49-F238E27FC236}">
                <a16:creationId xmlns:a16="http://schemas.microsoft.com/office/drawing/2014/main" id="{6D6FD68E-FB65-4475-5C37-6433AF7062A0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Virksomhed" descr="{&quot;templafy&quot;:{&quot;id&quot;:&quot;de7697fa-1bca-432d-9e92-37d2d4703f49&quot;}}">
            <a:extLst>
              <a:ext uri="{FF2B5EF4-FFF2-40B4-BE49-F238E27FC236}">
                <a16:creationId xmlns:a16="http://schemas.microsoft.com/office/drawing/2014/main" id="{AE40CD7D-1680-5D21-FB55-DCF9B78C0C7B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3B42D70-D59C-2FA4-CA43-55437102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835854"/>
            <a:ext cx="12192000" cy="3545147"/>
          </a:xfrm>
          <a:prstGeom prst="rect">
            <a:avLst/>
          </a:prstGeom>
        </p:spPr>
      </p:pic>
      <p:sp>
        <p:nvSpPr>
          <p:cNvPr id="28" name="Titel 1">
            <a:extLst>
              <a:ext uri="{FF2B5EF4-FFF2-40B4-BE49-F238E27FC236}">
                <a16:creationId xmlns:a16="http://schemas.microsoft.com/office/drawing/2014/main" id="{4595C0FA-AA7D-4727-B042-A050A2C8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4669163"/>
            <a:ext cx="10371275" cy="1028375"/>
          </a:xfrm>
        </p:spPr>
        <p:txBody>
          <a:bodyPr anchor="t" anchorCtr="0"/>
          <a:lstStyle>
            <a:lvl1pPr>
              <a:defRPr sz="3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 i en eller to linjer</a:t>
            </a:r>
          </a:p>
        </p:txBody>
      </p:sp>
      <p:sp>
        <p:nvSpPr>
          <p:cNvPr id="8" name="Pladsholder til billede 5">
            <a:extLst>
              <a:ext uri="{FF2B5EF4-FFF2-40B4-BE49-F238E27FC236}">
                <a16:creationId xmlns:a16="http://schemas.microsoft.com/office/drawing/2014/main" id="{8737F8AC-7DB9-0C6B-6F24-28C5D7ADB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36545"/>
            <a:ext cx="12192000" cy="3546956"/>
          </a:xfrm>
        </p:spPr>
        <p:txBody>
          <a:bodyPr tIns="900000" anchor="ctr" anchorCtr="1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 for at indsætte billede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12B3B7B-B901-C646-1EEB-3968748BD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7265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 tekst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" hidden="1">
            <a:extLst>
              <a:ext uri="{FF2B5EF4-FFF2-40B4-BE49-F238E27FC236}">
                <a16:creationId xmlns:a16="http://schemas.microsoft.com/office/drawing/2014/main" id="{E9AB7E8A-3902-63AB-0F23-C20AA8BB7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00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9" name="Dato" hidden="1">
            <a:extLst>
              <a:ext uri="{FF2B5EF4-FFF2-40B4-BE49-F238E27FC236}">
                <a16:creationId xmlns:a16="http://schemas.microsoft.com/office/drawing/2014/main" id="{F5A73DD7-44FA-3E46-24CD-2153A3381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FE491970-C3E5-4ACC-B2C7-ED91F9637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506486842" name="Logoimage" descr="{&quot;templafy&quot;:{&quot;id&quot;:&quot;dfd127e2-0c2e-4276-9d3c-d62bf2ec395f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679796697" name="ExtralogoBottomimage" descr="{&quot;templafy&quot;:{&quot;id&quot;:&quot;34aebc7e-d76a-45d2-8bcd-0c2a3159630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10410429" name="ExtralogoTopimage" descr="{&quot;templafy&quot;:{&quot;id&quot;:&quot;2531066b-b5fc-416e-b0c1-549368042d3d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8" name="Virksomhed" descr="{&quot;templafy&quot;:{&quot;id&quot;:&quot;0bfc87d1-d0f5-4358-b305-84b74f4385d9&quot;}}">
            <a:extLst>
              <a:ext uri="{FF2B5EF4-FFF2-40B4-BE49-F238E27FC236}">
                <a16:creationId xmlns:a16="http://schemas.microsoft.com/office/drawing/2014/main" id="{7402D21C-A72A-119A-5A49-5B89CDAD2A27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2" name="Titel" descr="{&quot;templafy&quot;:{&quot;id&quot;:&quot;dff52291-6fba-4ca1-9cd5-5c642808ada4&quot;}}">
            <a:extLst>
              <a:ext uri="{FF2B5EF4-FFF2-40B4-BE49-F238E27FC236}">
                <a16:creationId xmlns:a16="http://schemas.microsoft.com/office/drawing/2014/main" id="{AECAD273-CC76-400F-E654-CD34991C557B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Navn" descr="{&quot;templafy&quot;:{&quot;id&quot;:&quot;084bb10c-10ed-4633-804c-5fa2cc550322&quot;}}">
            <a:extLst>
              <a:ext uri="{FF2B5EF4-FFF2-40B4-BE49-F238E27FC236}">
                <a16:creationId xmlns:a16="http://schemas.microsoft.com/office/drawing/2014/main" id="{530754C7-7382-2C4B-DBA5-28B1789A694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7" name="CenterFreeText" descr="{&quot;templafy&quot;:{&quot;id&quot;:&quot;d7d8cf6b-5ee8-44b6-80a4-3dea7089593e&quot;}}">
            <a:extLst>
              <a:ext uri="{FF2B5EF4-FFF2-40B4-BE49-F238E27FC236}">
                <a16:creationId xmlns:a16="http://schemas.microsoft.com/office/drawing/2014/main" id="{3ECD29F8-90E2-D6ED-5E55-66EEF559748D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0fd1641c-b527-4b3b-82dc-c505e34d0e7a&quot;}}" hidden="1">
            <a:extLst>
              <a:ext uri="{FF2B5EF4-FFF2-40B4-BE49-F238E27FC236}">
                <a16:creationId xmlns:a16="http://schemas.microsoft.com/office/drawing/2014/main" id="{61DB617C-0769-BCA8-9610-FF7B75B654F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126800" y="871200"/>
            <a:ext cx="10371600" cy="827497"/>
          </a:xfrm>
        </p:spPr>
        <p:txBody>
          <a:bodyPr/>
          <a:lstStyle>
            <a:lvl1pPr>
              <a:lnSpc>
                <a:spcPct val="85000"/>
              </a:lnSpc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1127125" y="1989137"/>
            <a:ext cx="10371275" cy="3708000"/>
          </a:xfrm>
        </p:spPr>
        <p:txBody>
          <a:bodyPr/>
          <a:lstStyle>
            <a:lvl1pPr marL="270000" indent="-270000">
              <a:defRPr/>
            </a:lvl1pPr>
            <a:lvl2pPr marL="630000" indent="-270000">
              <a:defRPr/>
            </a:lvl2pPr>
            <a:lvl3pPr marL="936000" indent="-234000">
              <a:defRPr/>
            </a:lvl3pPr>
            <a:lvl4pPr marL="1296000" indent="-216000">
              <a:defRPr/>
            </a:lvl4pPr>
            <a:lvl5pPr marL="1656000" indent="-216000">
              <a:defRPr/>
            </a:lvl5pPr>
            <a:lvl6pPr marL="1998000" indent="-180000">
              <a:defRPr/>
            </a:lvl6pPr>
            <a:lvl7pPr marL="2358000" indent="-180000">
              <a:defRPr/>
            </a:lvl7pPr>
            <a:lvl8pPr marL="2718000" indent="-180000">
              <a:defRPr/>
            </a:lvl8pPr>
            <a:lvl9pPr marL="2718000" indent="-180000">
              <a:defRPr sz="1000"/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8BA5166-5C3A-4087-CB96-55F6CE4EE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3109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EB71F1-AE95-C123-3885-0071111D4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16A3199C-7408-3083-F0D0-967F0A19E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3A684E1-92ED-4A2E-D3A1-2694BC072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11B90D7-F78F-60C9-8B4D-6F26F6A977C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394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168D8D5A-0B9B-4749-A27C-B61865A9F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Footer Placeholder 7" hidden="1">
            <a:extLst>
              <a:ext uri="{FF2B5EF4-FFF2-40B4-BE49-F238E27FC236}">
                <a16:creationId xmlns:a16="http://schemas.microsoft.com/office/drawing/2014/main" id="{BD7D929E-55A9-404B-AB63-7056C83E8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E2B544D-C764-496F-9EE3-CAD342BB4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182725195" name="Logoimage" descr="{&quot;templafy&quot;:{&quot;id&quot;:&quot;a817a840-7531-4646-aff3-24192f9cbaa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981827879" name="ExtralogoBottomimage" descr="{&quot;templafy&quot;:{&quot;id&quot;:&quot;e5518180-c10e-4a10-8104-c74ab1a9a659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714199363" name="ExtralogoTopimage" descr="{&quot;templafy&quot;:{&quot;id&quot;:&quot;ec5d2edb-fd23-4384-add2-423ca95e298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9" name="Virksomhed" descr="{&quot;templafy&quot;:{&quot;id&quot;:&quot;d0040e89-8163-4b7b-8b2a-4932235114f3&quot;}}">
            <a:extLst>
              <a:ext uri="{FF2B5EF4-FFF2-40B4-BE49-F238E27FC236}">
                <a16:creationId xmlns:a16="http://schemas.microsoft.com/office/drawing/2014/main" id="{096A4956-C3DA-677E-8A5D-E114BBD7A032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3" name="Titel" descr="{&quot;templafy&quot;:{&quot;id&quot;:&quot;1dd4a48e-f96e-465e-8acb-e0b78510314c&quot;}}">
            <a:extLst>
              <a:ext uri="{FF2B5EF4-FFF2-40B4-BE49-F238E27FC236}">
                <a16:creationId xmlns:a16="http://schemas.microsoft.com/office/drawing/2014/main" id="{E540840C-DF6F-F6A3-8AA9-F3D24AAE030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Navn" descr="{&quot;templafy&quot;:{&quot;id&quot;:&quot;4892d5cf-56fa-4c79-aca0-6209f1d2d747&quot;}}">
            <a:extLst>
              <a:ext uri="{FF2B5EF4-FFF2-40B4-BE49-F238E27FC236}">
                <a16:creationId xmlns:a16="http://schemas.microsoft.com/office/drawing/2014/main" id="{8921EA11-4BE7-ACD7-E1DF-415FB777F6C5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1" name="CenterFreeText" descr="{&quot;templafy&quot;:{&quot;id&quot;:&quot;3de172c3-81b0-4bf7-bc87-d4c1c02898bb&quot;}}">
            <a:extLst>
              <a:ext uri="{FF2B5EF4-FFF2-40B4-BE49-F238E27FC236}">
                <a16:creationId xmlns:a16="http://schemas.microsoft.com/office/drawing/2014/main" id="{029D1C94-E9A0-055F-FC60-5357C1337117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8d2f1707-e5f6-41c3-a861-823b1e6476bf&quot;}}" hidden="1">
            <a:extLst>
              <a:ext uri="{FF2B5EF4-FFF2-40B4-BE49-F238E27FC236}">
                <a16:creationId xmlns:a16="http://schemas.microsoft.com/office/drawing/2014/main" id="{AB963842-5979-0D2F-5B98-5EFB1C3888F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26800" y="871200"/>
            <a:ext cx="10371600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1127126" y="1989137"/>
            <a:ext cx="5004000" cy="370800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19" name="Pladsholder til indhold 6"/>
          <p:cNvSpPr>
            <a:spLocks noGrp="1"/>
          </p:cNvSpPr>
          <p:nvPr>
            <p:ph sz="quarter" idx="14" hasCustomPrompt="1"/>
          </p:nvPr>
        </p:nvSpPr>
        <p:spPr>
          <a:xfrm>
            <a:off x="6501600" y="1989137"/>
            <a:ext cx="5004000" cy="370800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093252F-E572-015C-6516-C605E28DB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14450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3" hidden="1">
            <a:extLst>
              <a:ext uri="{FF2B5EF4-FFF2-40B4-BE49-F238E27FC236}">
                <a16:creationId xmlns:a16="http://schemas.microsoft.com/office/drawing/2014/main" id="{1FA1019E-E4A6-F017-D22C-7EA82B36E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Date Placeholder 4" hidden="1">
            <a:extLst>
              <a:ext uri="{FF2B5EF4-FFF2-40B4-BE49-F238E27FC236}">
                <a16:creationId xmlns:a16="http://schemas.microsoft.com/office/drawing/2014/main" id="{3915DFF8-A0B1-A68F-EA50-E9722FA9BCB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9" name="Rektangel 19">
            <a:extLst>
              <a:ext uri="{FF2B5EF4-FFF2-40B4-BE49-F238E27FC236}">
                <a16:creationId xmlns:a16="http://schemas.microsoft.com/office/drawing/2014/main" id="{29413298-8523-18A7-DC35-1D3D141EC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495908579" name="Logoimage" descr="{&quot;templafy&quot;:{&quot;id&quot;:&quot;6ddd800c-c24a-41d7-8819-1f1a13fdccb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4ff33716-f8df-4e44-ad64-060eda848d66&quot;}}">
            <a:extLst>
              <a:ext uri="{FF2B5EF4-FFF2-40B4-BE49-F238E27FC236}">
                <a16:creationId xmlns:a16="http://schemas.microsoft.com/office/drawing/2014/main" id="{6E4177D0-4ECE-5C88-3CD9-7D2BFE07B0EA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5" name="CenterFreeText" descr="{&quot;templafy&quot;:{&quot;id&quot;:&quot;9a48ff29-5199-4664-aebf-cd6464d7adfe&quot;}}">
            <a:extLst>
              <a:ext uri="{FF2B5EF4-FFF2-40B4-BE49-F238E27FC236}">
                <a16:creationId xmlns:a16="http://schemas.microsoft.com/office/drawing/2014/main" id="{01CB1B7D-78A2-0E38-CFA0-5CD8704FF68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28e991a9-fcfb-4745-8e24-4c24b047dcdd&quot;}}" hidden="1">
            <a:extLst>
              <a:ext uri="{FF2B5EF4-FFF2-40B4-BE49-F238E27FC236}">
                <a16:creationId xmlns:a16="http://schemas.microsoft.com/office/drawing/2014/main" id="{675E03B9-58B8-50D7-EA99-F55BAB38154F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051238360" name="ExtralogoTopimage" descr="{&quot;templafy&quot;:{&quot;id&quot;:&quot;8594a17e-ccb3-4e72-845a-dd07a2af1c6a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1476340426" name="ExtralogoBottomimage" descr="{&quot;templafy&quot;:{&quot;id&quot;:&quot;ac96bbd9-1c44-4e4c-8f0a-731c338de675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2" name="Titel" descr="{&quot;templafy&quot;:{&quot;id&quot;:&quot;06d80244-0680-4fbe-9b1e-81652dc9c6ac&quot;}}">
            <a:extLst>
              <a:ext uri="{FF2B5EF4-FFF2-40B4-BE49-F238E27FC236}">
                <a16:creationId xmlns:a16="http://schemas.microsoft.com/office/drawing/2014/main" id="{390EF528-08DA-F48D-6792-7556302B9D71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Navn" descr="{&quot;templafy&quot;:{&quot;id&quot;:&quot;36f7917c-df25-4a2c-9993-e614717bf529&quot;}}">
            <a:extLst>
              <a:ext uri="{FF2B5EF4-FFF2-40B4-BE49-F238E27FC236}">
                <a16:creationId xmlns:a16="http://schemas.microsoft.com/office/drawing/2014/main" id="{FC70ECC4-F086-4338-54CC-B924F0AD4CF8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706F69D-D578-9942-BE77-6C6868C8C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6" y="872078"/>
            <a:ext cx="10371600" cy="82691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535F46E-4C71-DB2B-F6F1-3B9D207067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6" y="1989138"/>
            <a:ext cx="3214800" cy="3708400"/>
          </a:xfrm>
        </p:spPr>
        <p:txBody>
          <a:bodyPr vert="horz" lIns="0" tIns="0" rIns="0" bIns="0" rtlCol="0">
            <a:noAutofit/>
          </a:bodyPr>
          <a:lstStyle>
            <a:lvl1pPr marL="126000" indent="-126000">
              <a:defRPr lang="da-DK" sz="1800" noProof="0" dirty="0"/>
            </a:lvl1pPr>
            <a:lvl2pPr marL="450000" indent="-108000">
              <a:defRPr lang="da-DK" sz="1600" noProof="0" dirty="0"/>
            </a:lvl2pPr>
            <a:lvl3pPr marL="810000" indent="-108000">
              <a:defRPr lang="da-DK" sz="1400" noProof="0" dirty="0"/>
            </a:lvl3pPr>
            <a:lvl4pPr marL="1152000" indent="-90000">
              <a:defRPr lang="da-DK" sz="1200" noProof="0" dirty="0"/>
            </a:lvl4pPr>
            <a:lvl5pPr marL="1512000" indent="-90000">
              <a:defRPr lang="da-DK" sz="1000" noProof="0" dirty="0"/>
            </a:lvl5pPr>
            <a:lvl6pPr marL="1872000">
              <a:defRPr lang="da-DK" sz="1000" noProof="0" dirty="0"/>
            </a:lvl6pPr>
            <a:lvl7pPr marL="2232000">
              <a:defRPr lang="da-DK" sz="1000" noProof="0" dirty="0"/>
            </a:lvl7pPr>
            <a:lvl8pPr marL="2592000">
              <a:defRPr lang="da-DK" sz="1000" noProof="0" dirty="0"/>
            </a:lvl8pPr>
            <a:lvl9pPr marL="2952000">
              <a:defRPr lang="da-DK" sz="1000" noProof="0" dirty="0"/>
            </a:lvl9pPr>
          </a:lstStyle>
          <a:p>
            <a:pPr lvl="0"/>
            <a:r>
              <a:rPr lang="en-GB" noProof="0" dirty="0" err="1"/>
              <a:t>Brødtekst</a:t>
            </a:r>
            <a:r>
              <a:rPr lang="en-GB" noProof="0" dirty="0"/>
              <a:t> 18pt </a:t>
            </a:r>
            <a:r>
              <a:rPr lang="en-GB" noProof="0" dirty="0" err="1"/>
              <a:t>skrives</a:t>
            </a:r>
            <a:r>
              <a:rPr lang="en-GB" noProof="0" dirty="0"/>
              <a:t> her</a:t>
            </a:r>
          </a:p>
          <a:p>
            <a:pPr lvl="1"/>
            <a:r>
              <a:rPr lang="en-GB" noProof="0" dirty="0" err="1"/>
              <a:t>Anden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5"/>
            <a:r>
              <a:rPr lang="en-GB" noProof="0" dirty="0" err="1"/>
              <a:t>Sjette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6"/>
            <a:r>
              <a:rPr lang="en-GB" noProof="0" dirty="0" err="1"/>
              <a:t>Syvende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7"/>
            <a:r>
              <a:rPr lang="en-GB" noProof="0" dirty="0" err="1"/>
              <a:t>Ottende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8"/>
            <a:r>
              <a:rPr lang="en-GB" noProof="0" dirty="0" err="1"/>
              <a:t>Niende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da-DK" noProof="0" dirty="0"/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49E6F244-DD0A-5385-CD38-6B185CA84A8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5526" y="1989138"/>
            <a:ext cx="3214800" cy="370840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en-GB" noProof="0" dirty="0" err="1"/>
              <a:t>Brødtekst</a:t>
            </a:r>
            <a:r>
              <a:rPr lang="en-GB" noProof="0" dirty="0"/>
              <a:t> 18pt </a:t>
            </a:r>
            <a:r>
              <a:rPr lang="en-GB" noProof="0" dirty="0" err="1"/>
              <a:t>skrives</a:t>
            </a:r>
            <a:r>
              <a:rPr lang="en-GB" noProof="0" dirty="0"/>
              <a:t> her</a:t>
            </a:r>
          </a:p>
          <a:p>
            <a:pPr lvl="1"/>
            <a:r>
              <a:rPr lang="en-GB" noProof="0" dirty="0" err="1"/>
              <a:t>Anden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5"/>
            <a:r>
              <a:rPr lang="en-GB" noProof="0" dirty="0" err="1"/>
              <a:t>Sjette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6"/>
            <a:r>
              <a:rPr lang="en-GB" noProof="0" dirty="0" err="1"/>
              <a:t>Syvende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7"/>
            <a:r>
              <a:rPr lang="en-GB" noProof="0" dirty="0" err="1"/>
              <a:t>Ottende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8"/>
            <a:r>
              <a:rPr lang="en-GB" noProof="0" dirty="0" err="1"/>
              <a:t>Niende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da-DK" noProof="0" dirty="0"/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F2C22B-7939-93E1-838F-A77CA8AC59F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83926" y="1989138"/>
            <a:ext cx="3214800" cy="370840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01797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734">
          <p15:clr>
            <a:srgbClr val="A4A3A4"/>
          </p15:clr>
        </p15:guide>
        <p15:guide id="3" pos="2963">
          <p15:clr>
            <a:srgbClr val="A4A3A4"/>
          </p15:clr>
        </p15:guide>
        <p15:guide id="4" pos="4988">
          <p15:clr>
            <a:srgbClr val="A4A3A4"/>
          </p15:clr>
        </p15:guide>
        <p15:guide id="5" pos="5215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 hidden="1">
            <a:extLst>
              <a:ext uri="{FF2B5EF4-FFF2-40B4-BE49-F238E27FC236}">
                <a16:creationId xmlns:a16="http://schemas.microsoft.com/office/drawing/2014/main" id="{D6E8FA21-6E2F-6595-2596-174E419C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Date Placeholder 4" hidden="1">
            <a:extLst>
              <a:ext uri="{FF2B5EF4-FFF2-40B4-BE49-F238E27FC236}">
                <a16:creationId xmlns:a16="http://schemas.microsoft.com/office/drawing/2014/main" id="{E99B5C91-2C19-9947-3DA4-3BA27332281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3E31414-1225-47F8-9252-4C3DEBA23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856835740" name="Logoimage" descr="{&quot;templafy&quot;:{&quot;id&quot;:&quot;a4406053-e0e6-45a1-aa47-bac1b9b9553d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2051c61b-cd77-4b07-88c0-74aa8f992171&quot;}}">
            <a:extLst>
              <a:ext uri="{FF2B5EF4-FFF2-40B4-BE49-F238E27FC236}">
                <a16:creationId xmlns:a16="http://schemas.microsoft.com/office/drawing/2014/main" id="{BF420F3B-5815-A093-4592-10F9948E3B25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2" name="CenterFreeText" descr="{&quot;templafy&quot;:{&quot;id&quot;:&quot;ae32f6dc-f887-41cc-8add-b2d1a81b0688&quot;}}">
            <a:extLst>
              <a:ext uri="{FF2B5EF4-FFF2-40B4-BE49-F238E27FC236}">
                <a16:creationId xmlns:a16="http://schemas.microsoft.com/office/drawing/2014/main" id="{EC99CBDC-1856-A4D6-3238-6FBD66719BB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8fbb7814-f164-4845-b057-afca5eb4da7d&quot;}}" hidden="1">
            <a:extLst>
              <a:ext uri="{FF2B5EF4-FFF2-40B4-BE49-F238E27FC236}">
                <a16:creationId xmlns:a16="http://schemas.microsoft.com/office/drawing/2014/main" id="{ACDA0C44-E9ED-1AEC-6830-4F66C0FB4E1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479936240" name="ExtralogoTopimage" descr="{&quot;templafy&quot;:{&quot;id&quot;:&quot;553e62bb-aacf-4082-81dc-9fa556282e7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741557790" name="ExtralogoBottomimage" descr="{&quot;templafy&quot;:{&quot;id&quot;:&quot;c78fcf63-043b-44d7-9a5e-15b203ccee6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6" name="Titel" descr="{&quot;templafy&quot;:{&quot;id&quot;:&quot;3b403a20-d731-44fb-8c14-eb34704dd53c&quot;}}">
            <a:extLst>
              <a:ext uri="{FF2B5EF4-FFF2-40B4-BE49-F238E27FC236}">
                <a16:creationId xmlns:a16="http://schemas.microsoft.com/office/drawing/2014/main" id="{48FFF43D-2B85-A1D3-1FAB-619324B2F21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Navn" descr="{&quot;templafy&quot;:{&quot;id&quot;:&quot;15b8990c-5a5f-4f46-8adb-18bcde99352f&quot;}}">
            <a:extLst>
              <a:ext uri="{FF2B5EF4-FFF2-40B4-BE49-F238E27FC236}">
                <a16:creationId xmlns:a16="http://schemas.microsoft.com/office/drawing/2014/main" id="{9A0CC2C1-9FCA-BB54-5FC2-1241DE6A7EE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44A462E-6373-FF78-3B79-0D993E236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872078"/>
            <a:ext cx="10371600" cy="82691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6A34AE8-A86C-BBC0-698D-9544D11561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1989137"/>
            <a:ext cx="2322000" cy="3708401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EC941C3A-F153-D159-09E1-B8521393FC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324" y="1989137"/>
            <a:ext cx="2322000" cy="3708401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7E155C-EDCD-3209-9FE7-2CED06ACDC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93524" y="1989137"/>
            <a:ext cx="2322000" cy="3708401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3024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A7F0EDB7-166F-F049-161D-F0420F804F5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76724" y="1989137"/>
            <a:ext cx="2322000" cy="3708401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44309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172">
          <p15:clr>
            <a:srgbClr val="A4A3A4"/>
          </p15:clr>
        </p15:guide>
        <p15:guide id="3" pos="2399">
          <p15:clr>
            <a:srgbClr val="A4A3A4"/>
          </p15:clr>
        </p15:guide>
        <p15:guide id="4" pos="5553">
          <p15:clr>
            <a:srgbClr val="A4A3A4"/>
          </p15:clr>
        </p15:guide>
        <p15:guide id="5" pos="5780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spalter - billede &amp;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3" hidden="1">
            <a:extLst>
              <a:ext uri="{FF2B5EF4-FFF2-40B4-BE49-F238E27FC236}">
                <a16:creationId xmlns:a16="http://schemas.microsoft.com/office/drawing/2014/main" id="{A0298306-FEFE-FC79-BDB9-82F08009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Date Placeholder 4" hidden="1">
            <a:extLst>
              <a:ext uri="{FF2B5EF4-FFF2-40B4-BE49-F238E27FC236}">
                <a16:creationId xmlns:a16="http://schemas.microsoft.com/office/drawing/2014/main" id="{C513C651-498D-86FD-657D-5909DA7ABB5F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4" name="Rektangel 19">
            <a:extLst>
              <a:ext uri="{FF2B5EF4-FFF2-40B4-BE49-F238E27FC236}">
                <a16:creationId xmlns:a16="http://schemas.microsoft.com/office/drawing/2014/main" id="{A546CCD1-DD8D-BDB4-0758-7C786C631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2004793486" name="Logoimage" descr="{&quot;templafy&quot;:{&quot;id&quot;:&quot;510d0566-a2b1-488b-a038-2e222205855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921f6141-4136-49fd-b317-c3482f96699c&quot;}}">
            <a:extLst>
              <a:ext uri="{FF2B5EF4-FFF2-40B4-BE49-F238E27FC236}">
                <a16:creationId xmlns:a16="http://schemas.microsoft.com/office/drawing/2014/main" id="{BF420F3B-5815-A093-4592-10F9948E3B25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2" name="CenterFreeText" descr="{&quot;templafy&quot;:{&quot;id&quot;:&quot;17ebba48-15b3-46a7-a6dc-792ad7c100e5&quot;}}">
            <a:extLst>
              <a:ext uri="{FF2B5EF4-FFF2-40B4-BE49-F238E27FC236}">
                <a16:creationId xmlns:a16="http://schemas.microsoft.com/office/drawing/2014/main" id="{EC99CBDC-1856-A4D6-3238-6FBD66719BB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b53bd7ff-56f1-4f43-8dba-88981661ab5e&quot;}}" hidden="1">
            <a:extLst>
              <a:ext uri="{FF2B5EF4-FFF2-40B4-BE49-F238E27FC236}">
                <a16:creationId xmlns:a16="http://schemas.microsoft.com/office/drawing/2014/main" id="{ACDA0C44-E9ED-1AEC-6830-4F66C0FB4E1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1790195288" name="ExtralogoTopimage" descr="{&quot;templafy&quot;:{&quot;id&quot;:&quot;c9442adb-6c78-45d2-ade3-b87e6a5b6aee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129144622" name="ExtralogoBottomimage" descr="{&quot;templafy&quot;:{&quot;id&quot;:&quot;839cc933-18f8-40df-ba0f-0e9793d953c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6" name="Titel" descr="{&quot;templafy&quot;:{&quot;id&quot;:&quot;9509d54b-7a4a-452d-8413-5555eeb2b11e&quot;}}">
            <a:extLst>
              <a:ext uri="{FF2B5EF4-FFF2-40B4-BE49-F238E27FC236}">
                <a16:creationId xmlns:a16="http://schemas.microsoft.com/office/drawing/2014/main" id="{48FFF43D-2B85-A1D3-1FAB-619324B2F21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Navn" descr="{&quot;templafy&quot;:{&quot;id&quot;:&quot;3706b5f0-96b5-4891-aab3-ba6c7384b2d6&quot;}}">
            <a:extLst>
              <a:ext uri="{FF2B5EF4-FFF2-40B4-BE49-F238E27FC236}">
                <a16:creationId xmlns:a16="http://schemas.microsoft.com/office/drawing/2014/main" id="{9A0CC2C1-9FCA-BB54-5FC2-1241DE6A7EE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44A462E-6373-FF78-3B79-0D993E236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872078"/>
            <a:ext cx="10371600" cy="82691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6A34AE8-A86C-BBC0-698D-9544D11561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4349931"/>
            <a:ext cx="2322000" cy="1347607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" name="Pladsholder til billede 2">
            <a:extLst>
              <a:ext uri="{FF2B5EF4-FFF2-40B4-BE49-F238E27FC236}">
                <a16:creationId xmlns:a16="http://schemas.microsoft.com/office/drawing/2014/main" id="{8B1C1857-CF7F-4FB3-D4BA-AD6EF25A5FF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27124" y="1990800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EC941C3A-F153-D159-09E1-B8521393FC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324" y="4349931"/>
            <a:ext cx="2322000" cy="1347607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17" name="Pladsholder til billede 3">
            <a:extLst>
              <a:ext uri="{FF2B5EF4-FFF2-40B4-BE49-F238E27FC236}">
                <a16:creationId xmlns:a16="http://schemas.microsoft.com/office/drawing/2014/main" id="{2ECD75EE-FA66-41A2-A757-AB1AFB10157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810323" y="1990800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7E155C-EDCD-3209-9FE7-2CED06ACDC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93524" y="4349931"/>
            <a:ext cx="2322000" cy="1347607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3024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0" name="Pladsholder til billede 4">
            <a:extLst>
              <a:ext uri="{FF2B5EF4-FFF2-40B4-BE49-F238E27FC236}">
                <a16:creationId xmlns:a16="http://schemas.microsoft.com/office/drawing/2014/main" id="{54F2624D-77EB-CC8D-8E80-D062C6AE711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491288" y="1990800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A7F0EDB7-166F-F049-161D-F0420F804F5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76724" y="4349931"/>
            <a:ext cx="2322000" cy="1347607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1" name="Pladsholder til billede 5">
            <a:extLst>
              <a:ext uri="{FF2B5EF4-FFF2-40B4-BE49-F238E27FC236}">
                <a16:creationId xmlns:a16="http://schemas.microsoft.com/office/drawing/2014/main" id="{CF000555-F63D-737C-05B0-6D976BDBCC1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75750" y="1990800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95041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172">
          <p15:clr>
            <a:srgbClr val="A4A3A4"/>
          </p15:clr>
        </p15:guide>
        <p15:guide id="3" pos="2399">
          <p15:clr>
            <a:srgbClr val="A4A3A4"/>
          </p15:clr>
        </p15:guide>
        <p15:guide id="4" pos="5553">
          <p15:clr>
            <a:srgbClr val="A4A3A4"/>
          </p15:clr>
        </p15:guide>
        <p15:guide id="5" pos="5780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illede/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EA25F8AF-2D8A-4335-943D-F40DE9A05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6A8B04C-CD21-4171-B523-6B578AF9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0307BEAD-FDC0-4FB2-B49D-C1D92AB62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714716605" name="Logoimage" descr="{&quot;templafy&quot;:{&quot;id&quot;:&quot;1023fead-d1b7-48b9-aadc-4deb0e707891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377841506" name="ExtralogoBottomimage" descr="{&quot;templafy&quot;:{&quot;id&quot;:&quot;dbbb7ba4-9c5e-440f-86b6-e11efd347bf9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304033066" name="ExtralogoTopimage" descr="{&quot;templafy&quot;:{&quot;id&quot;:&quot;62061044-6ed6-40d6-a175-71845e99babe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6" name="Virksomhed" descr="{&quot;templafy&quot;:{&quot;id&quot;:&quot;6747d8e1-3a27-419e-aebb-8f26f5860619&quot;}}">
            <a:extLst>
              <a:ext uri="{FF2B5EF4-FFF2-40B4-BE49-F238E27FC236}">
                <a16:creationId xmlns:a16="http://schemas.microsoft.com/office/drawing/2014/main" id="{90006F38-D602-0464-468A-715320F0B9BA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0" name="Titel" descr="{&quot;templafy&quot;:{&quot;id&quot;:&quot;f6fe7243-9245-463f-a6fc-74a3bc6d4d4d&quot;}}">
            <a:extLst>
              <a:ext uri="{FF2B5EF4-FFF2-40B4-BE49-F238E27FC236}">
                <a16:creationId xmlns:a16="http://schemas.microsoft.com/office/drawing/2014/main" id="{E5392E6D-A960-0F47-F053-E72384FE6440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Navn" descr="{&quot;templafy&quot;:{&quot;id&quot;:&quot;52c03957-e23e-4e0f-a556-ce1efc8ee209&quot;}}">
            <a:extLst>
              <a:ext uri="{FF2B5EF4-FFF2-40B4-BE49-F238E27FC236}">
                <a16:creationId xmlns:a16="http://schemas.microsoft.com/office/drawing/2014/main" id="{31CB95FC-BC8A-D17B-B5A3-4093AA03C1AD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3" name="CenterFreeText" descr="{&quot;templafy&quot;:{&quot;id&quot;:&quot;dbe2aa02-d518-4417-bed5-71ab3577e777&quot;}}">
            <a:extLst>
              <a:ext uri="{FF2B5EF4-FFF2-40B4-BE49-F238E27FC236}">
                <a16:creationId xmlns:a16="http://schemas.microsoft.com/office/drawing/2014/main" id="{08B3095F-CB4F-0FC6-E258-E25EA00F174E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3abf43d5-f964-41b4-9227-c6fdeda14117&quot;}}" hidden="1">
            <a:extLst>
              <a:ext uri="{FF2B5EF4-FFF2-40B4-BE49-F238E27FC236}">
                <a16:creationId xmlns:a16="http://schemas.microsoft.com/office/drawing/2014/main" id="{05695839-992D-54F9-642A-759453F9B6D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itel 1">
            <a:extLst>
              <a:ext uri="{FF2B5EF4-FFF2-40B4-BE49-F238E27FC236}">
                <a16:creationId xmlns:a16="http://schemas.microsoft.com/office/drawing/2014/main" id="{939893EA-43B4-43AB-A2B1-5287FEB459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6" y="1700213"/>
            <a:ext cx="5005388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teksten vokser opad</a:t>
            </a:r>
          </a:p>
        </p:txBody>
      </p:sp>
      <p:sp>
        <p:nvSpPr>
          <p:cNvPr id="45" name="Pladsholder til indhold 3">
            <a:extLst>
              <a:ext uri="{FF2B5EF4-FFF2-40B4-BE49-F238E27FC236}">
                <a16:creationId xmlns:a16="http://schemas.microsoft.com/office/drawing/2014/main" id="{43C927C7-BB40-4957-B24E-6E831BCE2C0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127124" y="2818800"/>
            <a:ext cx="5005389" cy="2880000"/>
          </a:xfrm>
        </p:spPr>
        <p:txBody>
          <a:bodyPr/>
          <a:lstStyle>
            <a:lvl1pPr marL="0" indent="0">
              <a:buNone/>
              <a:defRPr sz="1800"/>
            </a:lvl1pPr>
            <a:lvl2pPr marL="627750" indent="-285750">
              <a:buFont typeface="Arial" panose="020B0604020202020204" pitchFamily="34" charset="0"/>
              <a:buChar char="•"/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</p:txBody>
      </p:sp>
      <p:sp>
        <p:nvSpPr>
          <p:cNvPr id="21" name="Pladsholder til billede 2">
            <a:extLst>
              <a:ext uri="{FF2B5EF4-FFF2-40B4-BE49-F238E27FC236}">
                <a16:creationId xmlns:a16="http://schemas.microsoft.com/office/drawing/2014/main" id="{9D1524E1-A0B6-4A31-98B3-230C59DD9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01600" y="819053"/>
            <a:ext cx="4995075" cy="5276411"/>
          </a:xfrm>
        </p:spPr>
        <p:txBody>
          <a:bodyPr tIns="612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 eller grafik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9BE1E5-66C4-5F11-5280-1C2965857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8425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4 x billede/graf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C26818D7-A2E5-010E-024E-E3A181A5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5E7E0896-0671-AED6-883E-253D4F3C0E9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6" name="Rektangel 19">
            <a:extLst>
              <a:ext uri="{FF2B5EF4-FFF2-40B4-BE49-F238E27FC236}">
                <a16:creationId xmlns:a16="http://schemas.microsoft.com/office/drawing/2014/main" id="{59A81804-D36B-0D64-E30F-0B8B10E71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2092265960" name="Logoimage" descr="{&quot;templafy&quot;:{&quot;id&quot;:&quot;2d3dda20-28ee-490c-bbb2-4943c452ae4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586133491" name="ExtralogoBottomimage" descr="{&quot;templafy&quot;:{&quot;id&quot;:&quot;0ef93c5e-a4f5-42d5-a368-a2ac69f989a9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930505358" name="ExtralogoTopimage" descr="{&quot;templafy&quot;:{&quot;id&quot;:&quot;3e3ac016-5700-45ee-b7d6-74f7b8be394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0" name="Virksomhed" descr="{&quot;templafy&quot;:{&quot;id&quot;:&quot;ea6d0f92-7a76-4f40-bea7-6c9f0c0148be&quot;}}">
            <a:extLst>
              <a:ext uri="{FF2B5EF4-FFF2-40B4-BE49-F238E27FC236}">
                <a16:creationId xmlns:a16="http://schemas.microsoft.com/office/drawing/2014/main" id="{9DEAD66C-E808-AB49-CB5D-98D306F910C1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1" name="Titel" descr="{&quot;templafy&quot;:{&quot;id&quot;:&quot;da7851b3-f38a-454e-8e3d-b4e2e5991bdb&quot;}}">
            <a:extLst>
              <a:ext uri="{FF2B5EF4-FFF2-40B4-BE49-F238E27FC236}">
                <a16:creationId xmlns:a16="http://schemas.microsoft.com/office/drawing/2014/main" id="{BD224E32-AFBB-9A0B-1BD7-AD1EFF924537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14b9bd91-13b3-4730-b3fb-a22d6247a360&quot;}}">
            <a:extLst>
              <a:ext uri="{FF2B5EF4-FFF2-40B4-BE49-F238E27FC236}">
                <a16:creationId xmlns:a16="http://schemas.microsoft.com/office/drawing/2014/main" id="{17EE92DB-8798-07E2-276E-4F48EF0DD73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4" name="CenterFreeText" descr="{&quot;templafy&quot;:{&quot;id&quot;:&quot;1816afab-289b-4c9f-9c34-13a65121fc05&quot;}}">
            <a:extLst>
              <a:ext uri="{FF2B5EF4-FFF2-40B4-BE49-F238E27FC236}">
                <a16:creationId xmlns:a16="http://schemas.microsoft.com/office/drawing/2014/main" id="{6761E23E-066B-ABFB-DEC4-01D393A94FE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35b98bd2-27fd-4830-a989-6ffa4d7434f2&quot;}}" hidden="1">
            <a:extLst>
              <a:ext uri="{FF2B5EF4-FFF2-40B4-BE49-F238E27FC236}">
                <a16:creationId xmlns:a16="http://schemas.microsoft.com/office/drawing/2014/main" id="{2C012846-F490-E905-23F1-6DD42270285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D5202-ABD5-0939-672F-7C090F2B5E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799" y="871200"/>
            <a:ext cx="5004000" cy="190800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  <a:endParaRPr lang="en-GB" dirty="0"/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5152FEA7-4883-F8E4-1643-F888932B22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5" y="3070800"/>
            <a:ext cx="5004000" cy="2626738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679FD232-1986-8B27-66F7-4586625CA3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498001" y="1"/>
            <a:ext cx="3299142" cy="2601606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19" name="Pladsholder til billede 3">
            <a:extLst>
              <a:ext uri="{FF2B5EF4-FFF2-40B4-BE49-F238E27FC236}">
                <a16:creationId xmlns:a16="http://schemas.microsoft.com/office/drawing/2014/main" id="{81561707-48CC-17B1-0A45-F4FF26B7D5C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220279" y="1710417"/>
            <a:ext cx="1954097" cy="1611190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20" name="Pladsholder til billede 4">
            <a:extLst>
              <a:ext uri="{FF2B5EF4-FFF2-40B4-BE49-F238E27FC236}">
                <a16:creationId xmlns:a16="http://schemas.microsoft.com/office/drawing/2014/main" id="{A0D0BD77-D8C7-35CE-E62E-889E3F6DCC4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851288" y="2961606"/>
            <a:ext cx="2193328" cy="2750775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21" name="Pladsholder til billede 5">
            <a:extLst>
              <a:ext uri="{FF2B5EF4-FFF2-40B4-BE49-F238E27FC236}">
                <a16:creationId xmlns:a16="http://schemas.microsoft.com/office/drawing/2014/main" id="{288001CD-12FE-142F-90D6-400597BB9B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357952" y="3681607"/>
            <a:ext cx="2490354" cy="2406395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44EBB5-B94F-759B-8617-682C3BB1C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79572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3748">
          <p15:clr>
            <a:srgbClr val="A4A3A4"/>
          </p15:clr>
        </p15:guide>
        <p15:guide id="3" pos="3975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topbille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C26818D7-A2E5-010E-024E-E3A181A5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5E7E0896-0671-AED6-883E-253D4F3C0E9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Rektangel 19">
            <a:extLst>
              <a:ext uri="{FF2B5EF4-FFF2-40B4-BE49-F238E27FC236}">
                <a16:creationId xmlns:a16="http://schemas.microsoft.com/office/drawing/2014/main" id="{58AE5C97-BDAE-75FA-57FF-400105149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121709263" name="Logoimage" descr="{&quot;templafy&quot;:{&quot;id&quot;:&quot;db6ba569-c61d-48f6-96e5-8043674f4a9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2045838963" name="ExtralogoBottomimage" descr="{&quot;templafy&quot;:{&quot;id&quot;:&quot;e1496bf9-d6b0-4101-a9fa-04a0d8073c91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1" name="Titel" descr="{&quot;templafy&quot;:{&quot;id&quot;:&quot;1599f5b0-e740-40f2-a3ee-6a07081e1596&quot;}}">
            <a:extLst>
              <a:ext uri="{FF2B5EF4-FFF2-40B4-BE49-F238E27FC236}">
                <a16:creationId xmlns:a16="http://schemas.microsoft.com/office/drawing/2014/main" id="{BD224E32-AFBB-9A0B-1BD7-AD1EFF924537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b6b7a959-ea41-477d-8d71-85271fffa7e7&quot;}}">
            <a:extLst>
              <a:ext uri="{FF2B5EF4-FFF2-40B4-BE49-F238E27FC236}">
                <a16:creationId xmlns:a16="http://schemas.microsoft.com/office/drawing/2014/main" id="{17EE92DB-8798-07E2-276E-4F48EF0DD73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Amalie Wienmann Hugin</a:t>
            </a:r>
          </a:p>
        </p:txBody>
      </p:sp>
      <p:sp>
        <p:nvSpPr>
          <p:cNvPr id="13" name="Dato" descr="{&quot;templafy&quot;:{&quot;id&quot;:&quot;ac809000-fe0b-4a7b-a9ce-4eade7700e31&quot;}}">
            <a:extLst>
              <a:ext uri="{FF2B5EF4-FFF2-40B4-BE49-F238E27FC236}">
                <a16:creationId xmlns:a16="http://schemas.microsoft.com/office/drawing/2014/main" id="{118B9469-B40E-D872-3EEB-7AC95F8F84F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/>
          </a:p>
        </p:txBody>
      </p:sp>
      <p:pic>
        <p:nvPicPr>
          <p:cNvPr id="1627755117" name="ExtralogoTopimage" descr="{&quot;templafy&quot;:{&quot;id&quot;:&quot;33c17811-9f1d-4377-bb2e-12e817204ef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0" name="Virksomhed" descr="{&quot;templafy&quot;:{&quot;id&quot;:&quot;a626d0f4-ba02-4fc3-b1b4-fe403a5dcc3f&quot;}}">
            <a:extLst>
              <a:ext uri="{FF2B5EF4-FFF2-40B4-BE49-F238E27FC236}">
                <a16:creationId xmlns:a16="http://schemas.microsoft.com/office/drawing/2014/main" id="{9DEAD66C-E808-AB49-CB5D-98D306F910C1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Bispebjerg og Frederiksberg Hospital</a:t>
            </a:r>
          </a:p>
        </p:txBody>
      </p:sp>
      <p:sp>
        <p:nvSpPr>
          <p:cNvPr id="14" name="CenterFreeText" descr="{&quot;templafy&quot;:{&quot;id&quot;:&quot;b5f97d60-3f8f-4f8f-84c8-4c43e3896ca8&quot;}}">
            <a:extLst>
              <a:ext uri="{FF2B5EF4-FFF2-40B4-BE49-F238E27FC236}">
                <a16:creationId xmlns:a16="http://schemas.microsoft.com/office/drawing/2014/main" id="{6761E23E-066B-ABFB-DEC4-01D393A94FE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ff334142-975c-4b79-9148-2fada8407697&quot;}}" hidden="1">
            <a:extLst>
              <a:ext uri="{FF2B5EF4-FFF2-40B4-BE49-F238E27FC236}">
                <a16:creationId xmlns:a16="http://schemas.microsoft.com/office/drawing/2014/main" id="{2C012846-F490-E905-23F1-6DD42270285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D5202-ABD5-0939-672F-7C090F2B5E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800" y="4507200"/>
            <a:ext cx="3244825" cy="1422996"/>
          </a:xfrm>
        </p:spPr>
        <p:txBody>
          <a:bodyPr anchor="t" anchorCtr="0"/>
          <a:lstStyle/>
          <a:p>
            <a:r>
              <a:rPr lang="da-DK" dirty="0"/>
              <a:t>Overskrift 28pt</a:t>
            </a:r>
            <a:endParaRPr lang="en-GB" dirty="0"/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5152FEA7-4883-F8E4-1643-F888932B22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30400" y="4507200"/>
            <a:ext cx="6768000" cy="1422996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19" name="Pladsholder til billede 2">
            <a:extLst>
              <a:ext uri="{FF2B5EF4-FFF2-40B4-BE49-F238E27FC236}">
                <a16:creationId xmlns:a16="http://schemas.microsoft.com/office/drawing/2014/main" id="{8DA15832-D016-ED2A-1620-ACA407FE9F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4221087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44EBB5-B94F-759B-8617-682C3BB1C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6440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979">
          <p15:clr>
            <a:srgbClr val="A4A3A4"/>
          </p15:clr>
        </p15:guide>
        <p15:guide id="2" pos="2753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EA25F8AF-2D8A-4335-943D-F40DE9A05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6A8B04C-CD21-4171-B523-6B578AF9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 hidden="1">
            <a:extLst>
              <a:ext uri="{FF2B5EF4-FFF2-40B4-BE49-F238E27FC236}">
                <a16:creationId xmlns:a16="http://schemas.microsoft.com/office/drawing/2014/main" id="{CF3CB3AF-90BF-908D-D3B8-651E365F3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0DAB5548-7253-48D6-B95B-F3D312A72220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CFDD5364-CBF7-F8A2-3E66-0322B506E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" b="2823"/>
          <a:stretch/>
        </p:blipFill>
        <p:spPr>
          <a:xfrm>
            <a:off x="687389" y="0"/>
            <a:ext cx="11504611" cy="685800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82AAC77-9CB6-9BD8-38F8-1B4CB5BEA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125" y="2287415"/>
            <a:ext cx="1852246" cy="1852246"/>
          </a:xfrm>
          <a:prstGeom prst="ellipse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Husk at indsætte nyt billede.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7A6D053-93F8-A8F6-1D82-382347079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0" y="-465247"/>
            <a:ext cx="12192000" cy="2718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3900" b="1" dirty="0">
                <a:solidFill>
                  <a:schemeClr val="bg1">
                    <a:alpha val="50000"/>
                  </a:schemeClr>
                </a:solidFill>
              </a:rPr>
              <a:t>EKSEMPEL</a:t>
            </a:r>
          </a:p>
        </p:txBody>
      </p:sp>
      <p:pic>
        <p:nvPicPr>
          <p:cNvPr id="93209635" name="Logoimage" descr="{&quot;templafy&quot;:{&quot;id&quot;:&quot;746a2f3d-bea8-467c-a1d0-b7846cfae978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79997E79-4026-4219-B93D-7471CF96C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87389" y="0"/>
            <a:ext cx="11504612" cy="6858000"/>
          </a:xfrm>
        </p:spPr>
        <p:txBody>
          <a:bodyPr tIns="900000" anchor="ctr" anchorCtr="1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 for at indsætte billede</a:t>
            </a:r>
          </a:p>
        </p:txBody>
      </p:sp>
    </p:spTree>
    <p:extLst>
      <p:ext uri="{BB962C8B-B14F-4D97-AF65-F5344CB8AC3E}">
        <p14:creationId xmlns:p14="http://schemas.microsoft.com/office/powerpoint/2010/main" val="912210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dt billed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 hidden="1">
            <a:extLst>
              <a:ext uri="{FF2B5EF4-FFF2-40B4-BE49-F238E27FC236}">
                <a16:creationId xmlns:a16="http://schemas.microsoft.com/office/drawing/2014/main" id="{49A5D83B-CF24-8005-22E9-48A20C5CF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0" name="Footer Placeholder 6" hidden="1">
            <a:extLst>
              <a:ext uri="{FF2B5EF4-FFF2-40B4-BE49-F238E27FC236}">
                <a16:creationId xmlns:a16="http://schemas.microsoft.com/office/drawing/2014/main" id="{B3194AA3-25CC-D01A-07CD-90E1E861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Slide Number Placeholder 8" hidden="1">
            <a:extLst>
              <a:ext uri="{FF2B5EF4-FFF2-40B4-BE49-F238E27FC236}">
                <a16:creationId xmlns:a16="http://schemas.microsoft.com/office/drawing/2014/main" id="{F946E5BE-4F3F-9AFB-649F-77688E2D8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0DAB5548-7253-48D6-B95B-F3D312A72220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ED395918-A70B-8865-A2E7-130CE3ED9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" t="9372" r="-2" b="6249"/>
          <a:stretch/>
        </p:blipFill>
        <p:spPr>
          <a:xfrm>
            <a:off x="-1509" y="0"/>
            <a:ext cx="12193509" cy="68580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0A17E8F-20A3-6F9E-15A3-6B8EE86DC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125" y="2287415"/>
            <a:ext cx="1852246" cy="1852246"/>
          </a:xfrm>
          <a:prstGeom prst="ellipse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Husk at indsætte nyt billede.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EFC1BAB-C56C-304E-EAF8-CB742D9AD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0" y="-465247"/>
            <a:ext cx="12192000" cy="2718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3900" b="1" dirty="0">
                <a:solidFill>
                  <a:schemeClr val="bg1">
                    <a:alpha val="50000"/>
                  </a:schemeClr>
                </a:solidFill>
              </a:rPr>
              <a:t>EKSEMPEL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034813DB-7D78-427C-B1A8-5DF9ECBC8B4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-1510" y="-4"/>
            <a:ext cx="12192000" cy="6861019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53337 h 6858000"/>
              <a:gd name="connsiteX5" fmla="*/ 228461 w 12192000"/>
              <a:gd name="connsiteY5" fmla="*/ 6453337 h 6858000"/>
              <a:gd name="connsiteX6" fmla="*/ 228461 w 12192000"/>
              <a:gd name="connsiteY6" fmla="*/ 6224543 h 6858000"/>
              <a:gd name="connsiteX7" fmla="*/ 457143 w 12192000"/>
              <a:gd name="connsiteY7" fmla="*/ 6224543 h 6858000"/>
              <a:gd name="connsiteX8" fmla="*/ 457143 w 12192000"/>
              <a:gd name="connsiteY8" fmla="*/ 6453337 h 6858000"/>
              <a:gd name="connsiteX9" fmla="*/ 685715 w 12192000"/>
              <a:gd name="connsiteY9" fmla="*/ 6453337 h 6858000"/>
              <a:gd name="connsiteX10" fmla="*/ 685715 w 12192000"/>
              <a:gd name="connsiteY10" fmla="*/ 5767511 h 6858000"/>
              <a:gd name="connsiteX11" fmla="*/ 457143 w 12192000"/>
              <a:gd name="connsiteY11" fmla="*/ 5767511 h 6858000"/>
              <a:gd name="connsiteX12" fmla="*/ 457143 w 12192000"/>
              <a:gd name="connsiteY12" fmla="*/ 5995528 h 6858000"/>
              <a:gd name="connsiteX13" fmla="*/ 228461 w 12192000"/>
              <a:gd name="connsiteY13" fmla="*/ 5995528 h 6858000"/>
              <a:gd name="connsiteX14" fmla="*/ 228461 w 12192000"/>
              <a:gd name="connsiteY14" fmla="*/ 5767511 h 6858000"/>
              <a:gd name="connsiteX15" fmla="*/ 0 w 12192000"/>
              <a:gd name="connsiteY15" fmla="*/ 5767511 h 6858000"/>
              <a:gd name="connsiteX0" fmla="*/ 0 w 12192000"/>
              <a:gd name="connsiteY0" fmla="*/ 0 h 6913830"/>
              <a:gd name="connsiteX1" fmla="*/ 12192000 w 12192000"/>
              <a:gd name="connsiteY1" fmla="*/ 0 h 6913830"/>
              <a:gd name="connsiteX2" fmla="*/ 12192000 w 12192000"/>
              <a:gd name="connsiteY2" fmla="*/ 6858000 h 6913830"/>
              <a:gd name="connsiteX3" fmla="*/ 3018 w 12192000"/>
              <a:gd name="connsiteY3" fmla="*/ 6913830 h 6913830"/>
              <a:gd name="connsiteX4" fmla="*/ 0 w 12192000"/>
              <a:gd name="connsiteY4" fmla="*/ 6453337 h 6913830"/>
              <a:gd name="connsiteX5" fmla="*/ 228461 w 12192000"/>
              <a:gd name="connsiteY5" fmla="*/ 6453337 h 6913830"/>
              <a:gd name="connsiteX6" fmla="*/ 228461 w 12192000"/>
              <a:gd name="connsiteY6" fmla="*/ 6224543 h 6913830"/>
              <a:gd name="connsiteX7" fmla="*/ 457143 w 12192000"/>
              <a:gd name="connsiteY7" fmla="*/ 6224543 h 6913830"/>
              <a:gd name="connsiteX8" fmla="*/ 457143 w 12192000"/>
              <a:gd name="connsiteY8" fmla="*/ 6453337 h 6913830"/>
              <a:gd name="connsiteX9" fmla="*/ 685715 w 12192000"/>
              <a:gd name="connsiteY9" fmla="*/ 6453337 h 6913830"/>
              <a:gd name="connsiteX10" fmla="*/ 685715 w 12192000"/>
              <a:gd name="connsiteY10" fmla="*/ 5767511 h 6913830"/>
              <a:gd name="connsiteX11" fmla="*/ 457143 w 12192000"/>
              <a:gd name="connsiteY11" fmla="*/ 5767511 h 6913830"/>
              <a:gd name="connsiteX12" fmla="*/ 457143 w 12192000"/>
              <a:gd name="connsiteY12" fmla="*/ 5995528 h 6913830"/>
              <a:gd name="connsiteX13" fmla="*/ 228461 w 12192000"/>
              <a:gd name="connsiteY13" fmla="*/ 5995528 h 6913830"/>
              <a:gd name="connsiteX14" fmla="*/ 228461 w 12192000"/>
              <a:gd name="connsiteY14" fmla="*/ 5767511 h 6913830"/>
              <a:gd name="connsiteX15" fmla="*/ 0 w 12192000"/>
              <a:gd name="connsiteY15" fmla="*/ 5767511 h 6913830"/>
              <a:gd name="connsiteX16" fmla="*/ 0 w 12192000"/>
              <a:gd name="connsiteY16" fmla="*/ 0 h 6913830"/>
              <a:gd name="connsiteX0" fmla="*/ 0 w 12192000"/>
              <a:gd name="connsiteY0" fmla="*/ 0 h 6913830"/>
              <a:gd name="connsiteX1" fmla="*/ 12192000 w 12192000"/>
              <a:gd name="connsiteY1" fmla="*/ 0 h 6913830"/>
              <a:gd name="connsiteX2" fmla="*/ 12188982 w 12192000"/>
              <a:gd name="connsiteY2" fmla="*/ 6913830 h 6913830"/>
              <a:gd name="connsiteX3" fmla="*/ 3018 w 12192000"/>
              <a:gd name="connsiteY3" fmla="*/ 6913830 h 6913830"/>
              <a:gd name="connsiteX4" fmla="*/ 0 w 12192000"/>
              <a:gd name="connsiteY4" fmla="*/ 6453337 h 6913830"/>
              <a:gd name="connsiteX5" fmla="*/ 228461 w 12192000"/>
              <a:gd name="connsiteY5" fmla="*/ 6453337 h 6913830"/>
              <a:gd name="connsiteX6" fmla="*/ 228461 w 12192000"/>
              <a:gd name="connsiteY6" fmla="*/ 6224543 h 6913830"/>
              <a:gd name="connsiteX7" fmla="*/ 457143 w 12192000"/>
              <a:gd name="connsiteY7" fmla="*/ 6224543 h 6913830"/>
              <a:gd name="connsiteX8" fmla="*/ 457143 w 12192000"/>
              <a:gd name="connsiteY8" fmla="*/ 6453337 h 6913830"/>
              <a:gd name="connsiteX9" fmla="*/ 685715 w 12192000"/>
              <a:gd name="connsiteY9" fmla="*/ 6453337 h 6913830"/>
              <a:gd name="connsiteX10" fmla="*/ 685715 w 12192000"/>
              <a:gd name="connsiteY10" fmla="*/ 5767511 h 6913830"/>
              <a:gd name="connsiteX11" fmla="*/ 457143 w 12192000"/>
              <a:gd name="connsiteY11" fmla="*/ 5767511 h 6913830"/>
              <a:gd name="connsiteX12" fmla="*/ 457143 w 12192000"/>
              <a:gd name="connsiteY12" fmla="*/ 5995528 h 6913830"/>
              <a:gd name="connsiteX13" fmla="*/ 228461 w 12192000"/>
              <a:gd name="connsiteY13" fmla="*/ 5995528 h 6913830"/>
              <a:gd name="connsiteX14" fmla="*/ 228461 w 12192000"/>
              <a:gd name="connsiteY14" fmla="*/ 5767511 h 6913830"/>
              <a:gd name="connsiteX15" fmla="*/ 0 w 12192000"/>
              <a:gd name="connsiteY15" fmla="*/ 5767511 h 6913830"/>
              <a:gd name="connsiteX16" fmla="*/ 0 w 12192000"/>
              <a:gd name="connsiteY16" fmla="*/ 0 h 6913830"/>
              <a:gd name="connsiteX0" fmla="*/ 0 w 12192000"/>
              <a:gd name="connsiteY0" fmla="*/ 0 h 6915339"/>
              <a:gd name="connsiteX1" fmla="*/ 12192000 w 12192000"/>
              <a:gd name="connsiteY1" fmla="*/ 0 h 6915339"/>
              <a:gd name="connsiteX2" fmla="*/ 12188982 w 12192000"/>
              <a:gd name="connsiteY2" fmla="*/ 6915339 h 6915339"/>
              <a:gd name="connsiteX3" fmla="*/ 3018 w 12192000"/>
              <a:gd name="connsiteY3" fmla="*/ 6913830 h 6915339"/>
              <a:gd name="connsiteX4" fmla="*/ 0 w 12192000"/>
              <a:gd name="connsiteY4" fmla="*/ 6453337 h 6915339"/>
              <a:gd name="connsiteX5" fmla="*/ 228461 w 12192000"/>
              <a:gd name="connsiteY5" fmla="*/ 6453337 h 6915339"/>
              <a:gd name="connsiteX6" fmla="*/ 228461 w 12192000"/>
              <a:gd name="connsiteY6" fmla="*/ 6224543 h 6915339"/>
              <a:gd name="connsiteX7" fmla="*/ 457143 w 12192000"/>
              <a:gd name="connsiteY7" fmla="*/ 6224543 h 6915339"/>
              <a:gd name="connsiteX8" fmla="*/ 457143 w 12192000"/>
              <a:gd name="connsiteY8" fmla="*/ 6453337 h 6915339"/>
              <a:gd name="connsiteX9" fmla="*/ 685715 w 12192000"/>
              <a:gd name="connsiteY9" fmla="*/ 6453337 h 6915339"/>
              <a:gd name="connsiteX10" fmla="*/ 685715 w 12192000"/>
              <a:gd name="connsiteY10" fmla="*/ 5767511 h 6915339"/>
              <a:gd name="connsiteX11" fmla="*/ 457143 w 12192000"/>
              <a:gd name="connsiteY11" fmla="*/ 5767511 h 6915339"/>
              <a:gd name="connsiteX12" fmla="*/ 457143 w 12192000"/>
              <a:gd name="connsiteY12" fmla="*/ 5995528 h 6915339"/>
              <a:gd name="connsiteX13" fmla="*/ 228461 w 12192000"/>
              <a:gd name="connsiteY13" fmla="*/ 5995528 h 6915339"/>
              <a:gd name="connsiteX14" fmla="*/ 228461 w 12192000"/>
              <a:gd name="connsiteY14" fmla="*/ 5767511 h 6915339"/>
              <a:gd name="connsiteX15" fmla="*/ 0 w 12192000"/>
              <a:gd name="connsiteY15" fmla="*/ 5767511 h 6915339"/>
              <a:gd name="connsiteX16" fmla="*/ 0 w 12192000"/>
              <a:gd name="connsiteY16" fmla="*/ 0 h 6915339"/>
              <a:gd name="connsiteX0" fmla="*/ 0 w 12192000"/>
              <a:gd name="connsiteY0" fmla="*/ 0 h 6915339"/>
              <a:gd name="connsiteX1" fmla="*/ 12192000 w 12192000"/>
              <a:gd name="connsiteY1" fmla="*/ 54320 h 6915339"/>
              <a:gd name="connsiteX2" fmla="*/ 12188982 w 12192000"/>
              <a:gd name="connsiteY2" fmla="*/ 6915339 h 6915339"/>
              <a:gd name="connsiteX3" fmla="*/ 3018 w 12192000"/>
              <a:gd name="connsiteY3" fmla="*/ 6913830 h 6915339"/>
              <a:gd name="connsiteX4" fmla="*/ 0 w 12192000"/>
              <a:gd name="connsiteY4" fmla="*/ 6453337 h 6915339"/>
              <a:gd name="connsiteX5" fmla="*/ 228461 w 12192000"/>
              <a:gd name="connsiteY5" fmla="*/ 6453337 h 6915339"/>
              <a:gd name="connsiteX6" fmla="*/ 228461 w 12192000"/>
              <a:gd name="connsiteY6" fmla="*/ 6224543 h 6915339"/>
              <a:gd name="connsiteX7" fmla="*/ 457143 w 12192000"/>
              <a:gd name="connsiteY7" fmla="*/ 6224543 h 6915339"/>
              <a:gd name="connsiteX8" fmla="*/ 457143 w 12192000"/>
              <a:gd name="connsiteY8" fmla="*/ 6453337 h 6915339"/>
              <a:gd name="connsiteX9" fmla="*/ 685715 w 12192000"/>
              <a:gd name="connsiteY9" fmla="*/ 6453337 h 6915339"/>
              <a:gd name="connsiteX10" fmla="*/ 685715 w 12192000"/>
              <a:gd name="connsiteY10" fmla="*/ 5767511 h 6915339"/>
              <a:gd name="connsiteX11" fmla="*/ 457143 w 12192000"/>
              <a:gd name="connsiteY11" fmla="*/ 5767511 h 6915339"/>
              <a:gd name="connsiteX12" fmla="*/ 457143 w 12192000"/>
              <a:gd name="connsiteY12" fmla="*/ 5995528 h 6915339"/>
              <a:gd name="connsiteX13" fmla="*/ 228461 w 12192000"/>
              <a:gd name="connsiteY13" fmla="*/ 5995528 h 6915339"/>
              <a:gd name="connsiteX14" fmla="*/ 228461 w 12192000"/>
              <a:gd name="connsiteY14" fmla="*/ 5767511 h 6915339"/>
              <a:gd name="connsiteX15" fmla="*/ 0 w 12192000"/>
              <a:gd name="connsiteY15" fmla="*/ 5767511 h 6915339"/>
              <a:gd name="connsiteX16" fmla="*/ 0 w 12192000"/>
              <a:gd name="connsiteY16" fmla="*/ 0 h 6915339"/>
              <a:gd name="connsiteX0" fmla="*/ 0 w 12193509"/>
              <a:gd name="connsiteY0" fmla="*/ 1509 h 6861019"/>
              <a:gd name="connsiteX1" fmla="*/ 12193509 w 12193509"/>
              <a:gd name="connsiteY1" fmla="*/ 0 h 6861019"/>
              <a:gd name="connsiteX2" fmla="*/ 12190491 w 12193509"/>
              <a:gd name="connsiteY2" fmla="*/ 6861019 h 6861019"/>
              <a:gd name="connsiteX3" fmla="*/ 4527 w 12193509"/>
              <a:gd name="connsiteY3" fmla="*/ 6859510 h 6861019"/>
              <a:gd name="connsiteX4" fmla="*/ 1509 w 12193509"/>
              <a:gd name="connsiteY4" fmla="*/ 6399017 h 6861019"/>
              <a:gd name="connsiteX5" fmla="*/ 229970 w 12193509"/>
              <a:gd name="connsiteY5" fmla="*/ 6399017 h 6861019"/>
              <a:gd name="connsiteX6" fmla="*/ 229970 w 12193509"/>
              <a:gd name="connsiteY6" fmla="*/ 6170223 h 6861019"/>
              <a:gd name="connsiteX7" fmla="*/ 458652 w 12193509"/>
              <a:gd name="connsiteY7" fmla="*/ 6170223 h 6861019"/>
              <a:gd name="connsiteX8" fmla="*/ 458652 w 12193509"/>
              <a:gd name="connsiteY8" fmla="*/ 6399017 h 6861019"/>
              <a:gd name="connsiteX9" fmla="*/ 687224 w 12193509"/>
              <a:gd name="connsiteY9" fmla="*/ 6399017 h 6861019"/>
              <a:gd name="connsiteX10" fmla="*/ 687224 w 12193509"/>
              <a:gd name="connsiteY10" fmla="*/ 5713191 h 6861019"/>
              <a:gd name="connsiteX11" fmla="*/ 458652 w 12193509"/>
              <a:gd name="connsiteY11" fmla="*/ 5713191 h 6861019"/>
              <a:gd name="connsiteX12" fmla="*/ 458652 w 12193509"/>
              <a:gd name="connsiteY12" fmla="*/ 5941208 h 6861019"/>
              <a:gd name="connsiteX13" fmla="*/ 229970 w 12193509"/>
              <a:gd name="connsiteY13" fmla="*/ 5941208 h 6861019"/>
              <a:gd name="connsiteX14" fmla="*/ 229970 w 12193509"/>
              <a:gd name="connsiteY14" fmla="*/ 5713191 h 6861019"/>
              <a:gd name="connsiteX15" fmla="*/ 1509 w 12193509"/>
              <a:gd name="connsiteY15" fmla="*/ 5713191 h 6861019"/>
              <a:gd name="connsiteX16" fmla="*/ 0 w 12193509"/>
              <a:gd name="connsiteY16" fmla="*/ 1509 h 6861019"/>
              <a:gd name="connsiteX0" fmla="*/ 0 w 12193509"/>
              <a:gd name="connsiteY0" fmla="*/ 1509 h 6861019"/>
              <a:gd name="connsiteX1" fmla="*/ 12193509 w 12193509"/>
              <a:gd name="connsiteY1" fmla="*/ 0 h 6861019"/>
              <a:gd name="connsiteX2" fmla="*/ 12190491 w 12193509"/>
              <a:gd name="connsiteY2" fmla="*/ 6861019 h 6861019"/>
              <a:gd name="connsiteX3" fmla="*/ 696 w 12193509"/>
              <a:gd name="connsiteY3" fmla="*/ 6859510 h 6861019"/>
              <a:gd name="connsiteX4" fmla="*/ 1509 w 12193509"/>
              <a:gd name="connsiteY4" fmla="*/ 6399017 h 6861019"/>
              <a:gd name="connsiteX5" fmla="*/ 229970 w 12193509"/>
              <a:gd name="connsiteY5" fmla="*/ 6399017 h 6861019"/>
              <a:gd name="connsiteX6" fmla="*/ 229970 w 12193509"/>
              <a:gd name="connsiteY6" fmla="*/ 6170223 h 6861019"/>
              <a:gd name="connsiteX7" fmla="*/ 458652 w 12193509"/>
              <a:gd name="connsiteY7" fmla="*/ 6170223 h 6861019"/>
              <a:gd name="connsiteX8" fmla="*/ 458652 w 12193509"/>
              <a:gd name="connsiteY8" fmla="*/ 6399017 h 6861019"/>
              <a:gd name="connsiteX9" fmla="*/ 687224 w 12193509"/>
              <a:gd name="connsiteY9" fmla="*/ 6399017 h 6861019"/>
              <a:gd name="connsiteX10" fmla="*/ 687224 w 12193509"/>
              <a:gd name="connsiteY10" fmla="*/ 5713191 h 6861019"/>
              <a:gd name="connsiteX11" fmla="*/ 458652 w 12193509"/>
              <a:gd name="connsiteY11" fmla="*/ 5713191 h 6861019"/>
              <a:gd name="connsiteX12" fmla="*/ 458652 w 12193509"/>
              <a:gd name="connsiteY12" fmla="*/ 5941208 h 6861019"/>
              <a:gd name="connsiteX13" fmla="*/ 229970 w 12193509"/>
              <a:gd name="connsiteY13" fmla="*/ 5941208 h 6861019"/>
              <a:gd name="connsiteX14" fmla="*/ 229970 w 12193509"/>
              <a:gd name="connsiteY14" fmla="*/ 5713191 h 6861019"/>
              <a:gd name="connsiteX15" fmla="*/ 1509 w 12193509"/>
              <a:gd name="connsiteY15" fmla="*/ 5713191 h 6861019"/>
              <a:gd name="connsiteX16" fmla="*/ 0 w 12193509"/>
              <a:gd name="connsiteY16" fmla="*/ 1509 h 6861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3509" h="6861019">
                <a:moveTo>
                  <a:pt x="0" y="1509"/>
                </a:moveTo>
                <a:lnTo>
                  <a:pt x="12193509" y="0"/>
                </a:lnTo>
                <a:lnTo>
                  <a:pt x="12190491" y="6861019"/>
                </a:lnTo>
                <a:lnTo>
                  <a:pt x="696" y="6859510"/>
                </a:lnTo>
                <a:lnTo>
                  <a:pt x="1509" y="6399017"/>
                </a:lnTo>
                <a:lnTo>
                  <a:pt x="229970" y="6399017"/>
                </a:lnTo>
                <a:lnTo>
                  <a:pt x="229970" y="6170223"/>
                </a:lnTo>
                <a:lnTo>
                  <a:pt x="458652" y="6170223"/>
                </a:lnTo>
                <a:lnTo>
                  <a:pt x="458652" y="6399017"/>
                </a:lnTo>
                <a:lnTo>
                  <a:pt x="687224" y="6399017"/>
                </a:lnTo>
                <a:lnTo>
                  <a:pt x="687224" y="5713191"/>
                </a:lnTo>
                <a:lnTo>
                  <a:pt x="458652" y="5713191"/>
                </a:lnTo>
                <a:lnTo>
                  <a:pt x="458652" y="5941208"/>
                </a:lnTo>
                <a:lnTo>
                  <a:pt x="229970" y="5941208"/>
                </a:lnTo>
                <a:lnTo>
                  <a:pt x="229970" y="5713191"/>
                </a:lnTo>
                <a:lnTo>
                  <a:pt x="1509" y="5713191"/>
                </a:lnTo>
                <a:lnTo>
                  <a:pt x="0" y="1509"/>
                </a:lnTo>
                <a:close/>
              </a:path>
            </a:pathLst>
          </a:custGeom>
        </p:spPr>
        <p:txBody>
          <a:bodyPr wrap="square" tIns="900000" anchor="ctr" anchorCtr="0">
            <a:noAutofit/>
          </a:bodyPr>
          <a:lstStyle>
            <a:lvl1pPr marL="0" indent="0" algn="ctr">
              <a:buNone/>
              <a:defRPr sz="22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pic>
        <p:nvPicPr>
          <p:cNvPr id="1792753028" name="Logoimage" descr="{&quot;templafy&quot;:{&quot;id&quot;:&quot;951b1724-049f-4323-aa3a-af404d9815c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7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68CBB00-DBDA-4CD8-9C6E-1AFB11208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752927337" name="Logoimage" descr="{&quot;templafy&quot;:{&quot;id&quot;:&quot;e66f2457-2daa-4fe7-bd1f-94f171b588b4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433822334" name="ExtralogoBottomimage" descr="{&quot;templafy&quot;:{&quot;id&quot;:&quot;850a4c9c-08a2-4acd-a03e-8620c2b2abbe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203350292" name="ExtralogoTopimage" descr="{&quot;templafy&quot;:{&quot;id&quot;:&quot;ae5e6644-b2ee-4306-884a-0687f98cefbf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79f41a3d-f193-4919-87ac-48e0ce61c08e&quot;}}">
            <a:extLst>
              <a:ext uri="{FF2B5EF4-FFF2-40B4-BE49-F238E27FC236}">
                <a16:creationId xmlns:a16="http://schemas.microsoft.com/office/drawing/2014/main" id="{E7FAE951-1CCE-D044-A5E5-E865BF1444B5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1" name="Titel" descr="{&quot;templafy&quot;:{&quot;id&quot;:&quot;b243ecb0-a5f7-455c-a053-20510951514a&quot;}}">
            <a:extLst>
              <a:ext uri="{FF2B5EF4-FFF2-40B4-BE49-F238E27FC236}">
                <a16:creationId xmlns:a16="http://schemas.microsoft.com/office/drawing/2014/main" id="{AC9789B1-B1CE-D7FF-3EE9-41BAAA0B422A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3df0e04f-4df7-492c-8aba-a110096f95d2&quot;}}">
            <a:extLst>
              <a:ext uri="{FF2B5EF4-FFF2-40B4-BE49-F238E27FC236}">
                <a16:creationId xmlns:a16="http://schemas.microsoft.com/office/drawing/2014/main" id="{BC3409DC-AF70-C674-C7AC-87B2EFBB5FD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4" name="CenterFreeText" descr="{&quot;templafy&quot;:{&quot;id&quot;:&quot;77a49ff8-49f3-40bf-8d5f-1b9833d1ee13&quot;}}">
            <a:extLst>
              <a:ext uri="{FF2B5EF4-FFF2-40B4-BE49-F238E27FC236}">
                <a16:creationId xmlns:a16="http://schemas.microsoft.com/office/drawing/2014/main" id="{97D6EBDB-D75D-D78D-8228-03EA9D94DBB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c3821cea-c095-4f21-9dfd-708c263d3500&quot;}}" hidden="1">
            <a:extLst>
              <a:ext uri="{FF2B5EF4-FFF2-40B4-BE49-F238E27FC236}">
                <a16:creationId xmlns:a16="http://schemas.microsoft.com/office/drawing/2014/main" id="{2BAA6C32-C9DF-985E-2528-F4E04E950429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990800"/>
            <a:ext cx="10371275" cy="3708000"/>
          </a:xfrm>
        </p:spPr>
        <p:txBody>
          <a:bodyPr anchor="t" anchorCtr="0"/>
          <a:lstStyle>
            <a:lvl1pPr>
              <a:defRPr sz="3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</a:t>
            </a:r>
            <a:br>
              <a:rPr lang="da-DK" dirty="0"/>
            </a:br>
            <a:r>
              <a:rPr lang="da-DK" dirty="0"/>
              <a:t>i to eller flere linjer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1CD4B-05ED-D2F2-74A7-8BA4A38C2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65125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Én tekstspalte - farvet baggrund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DD90D0-F6A3-4F85-A196-6E7F39CA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84A09467-3A38-402F-9ED6-D89FA586B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19869034" name="Logoimage" descr="{&quot;templafy&quot;:{&quot;id&quot;:&quot;9dad1b9f-e4a4-49e8-a51c-e1b0770f166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268719736" name="ExtralogoBottomimage" descr="{&quot;templafy&quot;:{&quot;id&quot;:&quot;c31c10fd-c88f-40ba-882a-f276fe7ab79a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833828459" name="ExtralogoTopimage" descr="{&quot;templafy&quot;:{&quot;id&quot;:&quot;502c9f03-faaa-4aff-a68e-2b47f9f6804d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5ae513bf-b9bb-4dac-a68a-c88381d3a040&quot;}}">
            <a:extLst>
              <a:ext uri="{FF2B5EF4-FFF2-40B4-BE49-F238E27FC236}">
                <a16:creationId xmlns:a16="http://schemas.microsoft.com/office/drawing/2014/main" id="{0FB369D3-9BCD-F2DA-658F-22E8E2B2622C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23" name="Titel" descr="{&quot;templafy&quot;:{&quot;id&quot;:&quot;bd7f7031-be47-4260-826b-4b622647c1b8&quot;}}">
            <a:extLst>
              <a:ext uri="{FF2B5EF4-FFF2-40B4-BE49-F238E27FC236}">
                <a16:creationId xmlns:a16="http://schemas.microsoft.com/office/drawing/2014/main" id="{294AE339-9C4F-DEC4-D1F6-DB15781A718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Navn" descr="{&quot;templafy&quot;:{&quot;id&quot;:&quot;172f3158-a700-483a-ac1f-b543bf8c8de0&quot;}}">
            <a:extLst>
              <a:ext uri="{FF2B5EF4-FFF2-40B4-BE49-F238E27FC236}">
                <a16:creationId xmlns:a16="http://schemas.microsoft.com/office/drawing/2014/main" id="{C17B2358-47B8-DC9E-82CB-0042E1B89A07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2" name="CenterFreeText" descr="{&quot;templafy&quot;:{&quot;id&quot;:&quot;92fd45ee-56a3-4869-a553-f2d7df3c52cd&quot;}}">
            <a:extLst>
              <a:ext uri="{FF2B5EF4-FFF2-40B4-BE49-F238E27FC236}">
                <a16:creationId xmlns:a16="http://schemas.microsoft.com/office/drawing/2014/main" id="{75808C1F-B29E-DCAE-F288-DEDEA777B21C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bd0d3660-2694-46db-9331-d9fa72a81641&quot;}}" hidden="1">
            <a:extLst>
              <a:ext uri="{FF2B5EF4-FFF2-40B4-BE49-F238E27FC236}">
                <a16:creationId xmlns:a16="http://schemas.microsoft.com/office/drawing/2014/main" id="{18229CC5-A723-9F91-A1BA-14078A282E9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E005D95-5BE7-44A6-9245-79D170D3E0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800" y="871200"/>
            <a:ext cx="10371600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4DB57367-B34F-4F3D-9CB4-5407F22CD54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1989137"/>
            <a:ext cx="10371275" cy="3708000"/>
          </a:xfrm>
        </p:spPr>
        <p:txBody>
          <a:bodyPr/>
          <a:lstStyle>
            <a:lvl1pPr marL="270000" indent="-270000">
              <a:defRPr/>
            </a:lvl1pPr>
            <a:lvl2pPr marL="630000" indent="-270000">
              <a:defRPr/>
            </a:lvl2pPr>
            <a:lvl3pPr marL="936000" indent="-234000">
              <a:defRPr/>
            </a:lvl3pPr>
            <a:lvl4pPr marL="1296000" indent="-216000">
              <a:defRPr/>
            </a:lvl4pPr>
            <a:lvl5pPr marL="1656000" indent="-216000">
              <a:defRPr/>
            </a:lvl5pPr>
            <a:lvl6pPr marL="1998000" indent="-180000">
              <a:defRPr/>
            </a:lvl6pPr>
            <a:lvl7pPr marL="2358000" indent="-180000">
              <a:defRPr/>
            </a:lvl7pPr>
            <a:lvl8pPr marL="2718000" indent="-180000">
              <a:defRPr/>
            </a:lvl8pPr>
            <a:lvl9pPr marL="2718000" indent="-180000">
              <a:defRPr sz="1000"/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522E1F5-E5BA-C8B4-49A0-F3BCCB1FE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94749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spalter - farvet baggrund"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CADD77DC-6DD3-5A31-B6F3-E13FFBB59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6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DD90D0-F6A3-4F85-A196-6E7F39CA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84A09467-3A38-402F-9ED6-D89FA586B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56967962" name="Logoimage" descr="{&quot;templafy&quot;:{&quot;id&quot;:&quot;a82052eb-eda6-4752-a843-a47016246620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27" name="Titel" descr="{&quot;templafy&quot;:{&quot;id&quot;:&quot;361653f9-b62a-449e-914a-69cef1f76221&quot;}}" hidden="1">
            <a:extLst>
              <a:ext uri="{FF2B5EF4-FFF2-40B4-BE49-F238E27FC236}">
                <a16:creationId xmlns:a16="http://schemas.microsoft.com/office/drawing/2014/main" id="{DC35E46B-5B16-BEA1-B3B1-7E8460BC0C6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a-DK" sz="1000" dirty="0">
              <a:solidFill>
                <a:schemeClr val="tx1"/>
              </a:solidFill>
            </a:endParaRPr>
          </a:p>
        </p:txBody>
      </p:sp>
      <p:sp>
        <p:nvSpPr>
          <p:cNvPr id="28" name="Dato" descr="{&quot;templafy&quot;:{&quot;id&quot;:&quot;1b23e2ef-3a62-459f-974b-5941a755b6a5&quot;}}" hidden="1">
            <a:extLst>
              <a:ext uri="{FF2B5EF4-FFF2-40B4-BE49-F238E27FC236}">
                <a16:creationId xmlns:a16="http://schemas.microsoft.com/office/drawing/2014/main" id="{1965E611-DD8D-33B8-5E0B-64588099E32D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29" name="Navn" descr="{&quot;templafy&quot;:{&quot;id&quot;:&quot;b275ce9d-54c3-4d5e-92a7-51e1fe76a42c&quot;}}">
            <a:extLst>
              <a:ext uri="{FF2B5EF4-FFF2-40B4-BE49-F238E27FC236}">
                <a16:creationId xmlns:a16="http://schemas.microsoft.com/office/drawing/2014/main" id="{0DBE8C23-E89E-0D1C-692A-30291DD521FA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3" name="Virksomhed" descr="{&quot;templafy&quot;:{&quot;id&quot;:&quot;7a59c138-e892-449e-ae94-fc7442b342f4&quot;}}">
            <a:extLst>
              <a:ext uri="{FF2B5EF4-FFF2-40B4-BE49-F238E27FC236}">
                <a16:creationId xmlns:a16="http://schemas.microsoft.com/office/drawing/2014/main" id="{E305AAB3-E75B-97BF-1BD8-75AD4040EFBB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tx1"/>
                </a:solidFill>
              </a:rPr>
              <a:t>Psykinfo Region Hovedstaden</a:t>
            </a:r>
          </a:p>
        </p:txBody>
      </p:sp>
      <p:pic>
        <p:nvPicPr>
          <p:cNvPr id="163621520" name="ExtraBottomlogoimage" descr="{&quot;templafy&quot;:{&quot;id&quot;:&quot;ae5ea6a7-1e26-4f8d-9296-00acbcd0582b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200" y="6318000"/>
            <a:ext cx="1324800" cy="421200"/>
          </a:xfrm>
          <a:prstGeom prst="rect">
            <a:avLst/>
          </a:prstGeom>
        </p:spPr>
      </p:pic>
      <p:pic>
        <p:nvPicPr>
          <p:cNvPr id="231730985" name="ExtraToplogoimage" descr="{&quot;templafy&quot;:{&quot;id&quot;:&quot;226f9c04-38da-4938-ab89-722590b1c82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5" name="CenterFreeText" descr="{&quot;templafy&quot;:{&quot;id&quot;:&quot;6da4bfaa-58c3-48db-9b56-21227f9e7878&quot;}}">
            <a:extLst>
              <a:ext uri="{FF2B5EF4-FFF2-40B4-BE49-F238E27FC236}">
                <a16:creationId xmlns:a16="http://schemas.microsoft.com/office/drawing/2014/main" id="{F8137F2A-7601-FAA5-A638-441CAC43DB37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Center" descr="{&quot;templafy&quot;:{&quot;id&quot;:&quot;81b1905e-1c20-46f2-9583-e546d39d85be&quot;}}" hidden="1">
            <a:extLst>
              <a:ext uri="{FF2B5EF4-FFF2-40B4-BE49-F238E27FC236}">
                <a16:creationId xmlns:a16="http://schemas.microsoft.com/office/drawing/2014/main" id="{6100CD99-E73A-912B-FF74-E4FB4E3AADB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75F2476D-903E-4CCE-9C1C-BB4A4CE91F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871200"/>
            <a:ext cx="10371275" cy="828837"/>
          </a:xfrm>
        </p:spPr>
        <p:txBody>
          <a:bodyPr/>
          <a:lstStyle>
            <a:lvl1pPr>
              <a:lnSpc>
                <a:spcPct val="85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CD7A2D-C528-09F0-20C5-6287C49DC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DD26BB76-CA51-E5DD-A255-A0A0A31F461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5" y="1990800"/>
            <a:ext cx="5004000" cy="3708000"/>
          </a:xfrm>
        </p:spPr>
        <p:txBody>
          <a:bodyPr/>
          <a:lstStyle>
            <a:lvl1pPr marL="126000" indent="-126000">
              <a:buClrTx/>
              <a:defRPr sz="1800"/>
            </a:lvl1pPr>
            <a:lvl2pPr marL="450000" indent="-108000">
              <a:buClrTx/>
              <a:defRPr sz="1600"/>
            </a:lvl2pPr>
            <a:lvl3pPr marL="810000" indent="-108000">
              <a:buClrTx/>
              <a:defRPr sz="1400"/>
            </a:lvl3pPr>
            <a:lvl4pPr marL="1152000" indent="-90000">
              <a:buClrTx/>
              <a:defRPr sz="1200"/>
            </a:lvl4pPr>
            <a:lvl5pPr marL="1512000" indent="-90000">
              <a:buClrTx/>
              <a:defRPr sz="1000"/>
            </a:lvl5pPr>
            <a:lvl6pPr marL="1872000">
              <a:buClrTx/>
              <a:defRPr sz="1000"/>
            </a:lvl6pPr>
            <a:lvl7pPr marL="2232000">
              <a:buClrTx/>
              <a:defRPr sz="1000"/>
            </a:lvl7pPr>
            <a:lvl8pPr marL="2592000">
              <a:buClrTx/>
              <a:defRPr sz="1000"/>
            </a:lvl8pPr>
            <a:lvl9pPr marL="2952000">
              <a:buClrTx/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7" name="Pladsholder til indhold 3">
            <a:extLst>
              <a:ext uri="{FF2B5EF4-FFF2-40B4-BE49-F238E27FC236}">
                <a16:creationId xmlns:a16="http://schemas.microsoft.com/office/drawing/2014/main" id="{2E634F80-6FE3-DF62-8CD8-2DC2559A16C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0613" y="1990800"/>
            <a:ext cx="5004000" cy="3708000"/>
          </a:xfrm>
        </p:spPr>
        <p:txBody>
          <a:bodyPr/>
          <a:lstStyle>
            <a:lvl1pPr marL="126000" indent="-126000">
              <a:buClrTx/>
              <a:defRPr sz="1800"/>
            </a:lvl1pPr>
            <a:lvl2pPr marL="450000" indent="-108000">
              <a:buClrTx/>
              <a:defRPr sz="1600"/>
            </a:lvl2pPr>
            <a:lvl3pPr marL="810000" indent="-108000">
              <a:buClrTx/>
              <a:defRPr sz="1400"/>
            </a:lvl3pPr>
            <a:lvl4pPr marL="1152000" indent="-90000">
              <a:buClrTx/>
              <a:defRPr sz="1200"/>
            </a:lvl4pPr>
            <a:lvl5pPr marL="1512000" indent="-90000">
              <a:buClrTx/>
              <a:defRPr sz="1000"/>
            </a:lvl5pPr>
            <a:lvl6pPr marL="1872000">
              <a:buClrTx/>
              <a:defRPr sz="1000"/>
            </a:lvl6pPr>
            <a:lvl7pPr marL="2232000">
              <a:buClrTx/>
              <a:defRPr sz="1000"/>
            </a:lvl7pPr>
            <a:lvl8pPr marL="2592000">
              <a:buClrTx/>
              <a:defRPr sz="1000"/>
            </a:lvl8pPr>
            <a:lvl9pPr marL="2952000">
              <a:buClrTx/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3209671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illede 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41051513" name="Logoimage" descr="{&quot;templafy&quot;:{&quot;id&quot;:&quot;46da17e1-be1a-4f07-9fb7-5ef357d2cd4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550117460" name="ExtralogoBottomimage" descr="{&quot;templafy&quot;:{&quot;id&quot;:&quot;e3d36880-9dfb-4fe9-8299-501d78751090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077808599" name="ExtralogoTopimage" descr="{&quot;templafy&quot;:{&quot;id&quot;:&quot;47b0d453-de2e-4923-827d-f925cd01d56c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a6897c2d-3d01-46a7-917a-75f32dee0b05&quot;}}">
            <a:extLst>
              <a:ext uri="{FF2B5EF4-FFF2-40B4-BE49-F238E27FC236}">
                <a16:creationId xmlns:a16="http://schemas.microsoft.com/office/drawing/2014/main" id="{DF71BBB0-C73F-872B-2579-3887B40AC69F}"/>
              </a:ext>
            </a:extLst>
          </p:cNvPr>
          <p:cNvSpPr txBox="1"/>
          <p:nvPr userDrawn="1"/>
        </p:nvSpPr>
        <p:spPr>
          <a:xfrm>
            <a:off x="688208" y="222880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Psykinfo Region Hovedstaden</a:t>
            </a:r>
          </a:p>
        </p:txBody>
      </p:sp>
      <p:sp>
        <p:nvSpPr>
          <p:cNvPr id="10" name="Titel" descr="{&quot;templafy&quot;:{&quot;id&quot;:&quot;b379893a-df86-4f73-8ddb-6e703039b5e3&quot;}}">
            <a:extLst>
              <a:ext uri="{FF2B5EF4-FFF2-40B4-BE49-F238E27FC236}">
                <a16:creationId xmlns:a16="http://schemas.microsoft.com/office/drawing/2014/main" id="{E011F6EF-9285-EE1F-E3AE-A25E66535DB6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Navn" descr="{&quot;templafy&quot;:{&quot;id&quot;:&quot;e12321ab-2fac-48bc-97d6-84eb84e3a065&quot;}}">
            <a:extLst>
              <a:ext uri="{FF2B5EF4-FFF2-40B4-BE49-F238E27FC236}">
                <a16:creationId xmlns:a16="http://schemas.microsoft.com/office/drawing/2014/main" id="{19597770-8C61-6EDD-1A3F-60F7871D65F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3" name="CenterFreeText" descr="{&quot;templafy&quot;:{&quot;id&quot;:&quot;1af5f84d-a0a7-4113-9715-0cedea674380&quot;}}">
            <a:extLst>
              <a:ext uri="{FF2B5EF4-FFF2-40B4-BE49-F238E27FC236}">
                <a16:creationId xmlns:a16="http://schemas.microsoft.com/office/drawing/2014/main" id="{20904CD1-6F68-5B4E-E10A-CB381C30BFD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377d53df-3596-4dc0-8a0c-e9dbfadebfeb&quot;}}" hidden="1">
            <a:extLst>
              <a:ext uri="{FF2B5EF4-FFF2-40B4-BE49-F238E27FC236}">
                <a16:creationId xmlns:a16="http://schemas.microsoft.com/office/drawing/2014/main" id="{F65B4CA0-F756-7944-D523-961E83DA5E1E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Titel 1">
            <a:extLst>
              <a:ext uri="{FF2B5EF4-FFF2-40B4-BE49-F238E27FC236}">
                <a16:creationId xmlns:a16="http://schemas.microsoft.com/office/drawing/2014/main" id="{4CDF0DB2-1037-4B3D-9866-85FC4F8951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6" y="872078"/>
            <a:ext cx="5005388" cy="8269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teksten vokser opad </a:t>
            </a:r>
            <a:endParaRPr lang="en-GB" dirty="0"/>
          </a:p>
        </p:txBody>
      </p:sp>
      <p:sp>
        <p:nvSpPr>
          <p:cNvPr id="34" name="Pladsholder til indhold 2">
            <a:extLst>
              <a:ext uri="{FF2B5EF4-FFF2-40B4-BE49-F238E27FC236}">
                <a16:creationId xmlns:a16="http://schemas.microsoft.com/office/drawing/2014/main" id="{4F6C9FCB-BFA0-43B3-A8D2-73B806091F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127126" y="1990800"/>
            <a:ext cx="5005388" cy="3708000"/>
          </a:xfrm>
        </p:spPr>
        <p:txBody>
          <a:bodyPr/>
          <a:lstStyle>
            <a:lvl1pPr marL="270000" indent="-270000">
              <a:defRPr baseline="0">
                <a:solidFill>
                  <a:schemeClr val="tx1"/>
                </a:solidFill>
              </a:defRPr>
            </a:lvl1pPr>
            <a:lvl2pPr marL="630000" indent="-270000">
              <a:defRPr>
                <a:solidFill>
                  <a:schemeClr val="tx1"/>
                </a:solidFill>
              </a:defRPr>
            </a:lvl2pPr>
            <a:lvl3pPr marL="936000" indent="-234000">
              <a:defRPr>
                <a:solidFill>
                  <a:schemeClr val="tx1"/>
                </a:solidFill>
              </a:defRPr>
            </a:lvl3pPr>
            <a:lvl4pPr marL="1296000" indent="-216000">
              <a:defRPr>
                <a:solidFill>
                  <a:schemeClr val="tx1"/>
                </a:solidFill>
              </a:defRPr>
            </a:lvl4pPr>
            <a:lvl5pPr marL="1656000" indent="-216000">
              <a:defRPr>
                <a:solidFill>
                  <a:schemeClr val="tx1"/>
                </a:solidFill>
              </a:defRPr>
            </a:lvl5pPr>
            <a:lvl6pPr marL="1818000" indent="0">
              <a:buNone/>
              <a:defRPr>
                <a:solidFill>
                  <a:schemeClr val="tx1"/>
                </a:solidFill>
              </a:defRPr>
            </a:lvl6pPr>
            <a:lvl7pPr marL="2178000" indent="0">
              <a:buNone/>
              <a:defRPr>
                <a:solidFill>
                  <a:schemeClr val="tx1"/>
                </a:solidFill>
              </a:defRPr>
            </a:lvl7pPr>
            <a:lvl8pPr marL="2538000" indent="0">
              <a:buNone/>
              <a:defRPr>
                <a:solidFill>
                  <a:schemeClr val="tx1"/>
                </a:solidFill>
              </a:defRPr>
            </a:lvl8pPr>
            <a:lvl9pPr marL="2538000" indent="0">
              <a:buNone/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her, eller tabel og diagram indsættes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8"/>
            <a:endParaRPr lang="da-D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0D91626-5CE5-262B-2D03-BBA2C05D8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91511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4E5C5C65-92B8-4B3F-BE1B-63180EB0E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908E025-A0FB-4A57-BEE6-3B848F457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81853645" name="Logoimage" descr="{&quot;templafy&quot;:{&quot;id&quot;:&quot;20c97eb1-5139-4428-a6c4-9d977989c46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2013820942" name="ExtralogoTopimage" descr="{&quot;templafy&quot;:{&quot;id&quot;:&quot;3ec94230-ce79-4c2d-b1de-169c4c7af83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1050226526" name="ExtralogoBottomimage" descr="{&quot;templafy&quot;:{&quot;id&quot;:&quot;192db76f-073e-4f2c-bf12-76d13fef8948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8" name="Virksomhed" descr="{&quot;templafy&quot;:{&quot;id&quot;:&quot;0add2f17-d722-4efd-8e7c-061f46207dbf&quot;}}">
            <a:extLst>
              <a:ext uri="{FF2B5EF4-FFF2-40B4-BE49-F238E27FC236}">
                <a16:creationId xmlns:a16="http://schemas.microsoft.com/office/drawing/2014/main" id="{B392F202-0E27-8777-890A-4BCF80949218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Bispebjerg og Frederiksberg Hospital</a:t>
            </a:r>
          </a:p>
        </p:txBody>
      </p:sp>
      <p:sp>
        <p:nvSpPr>
          <p:cNvPr id="12" name="Titel" descr="{&quot;templafy&quot;:{&quot;id&quot;:&quot;dcf8eaca-0794-468f-9ee1-66e7875d0698&quot;}}">
            <a:extLst>
              <a:ext uri="{FF2B5EF4-FFF2-40B4-BE49-F238E27FC236}">
                <a16:creationId xmlns:a16="http://schemas.microsoft.com/office/drawing/2014/main" id="{651D6CA8-B6F1-3799-7F00-8456219A908E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Navn" descr="{&quot;templafy&quot;:{&quot;id&quot;:&quot;dc77b7b8-09ec-4ee6-9558-f6e50406b54b&quot;}}">
            <a:extLst>
              <a:ext uri="{FF2B5EF4-FFF2-40B4-BE49-F238E27FC236}">
                <a16:creationId xmlns:a16="http://schemas.microsoft.com/office/drawing/2014/main" id="{2339CBE2-F71F-132D-7F48-32D3BF8CAACA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5" name="CenterFreeText" descr="{&quot;templafy&quot;:{&quot;id&quot;:&quot;cdbbca8e-034d-4a23-a24f-e1d7c7bc5ff2&quot;}}">
            <a:extLst>
              <a:ext uri="{FF2B5EF4-FFF2-40B4-BE49-F238E27FC236}">
                <a16:creationId xmlns:a16="http://schemas.microsoft.com/office/drawing/2014/main" id="{E0B57D99-E147-D482-C490-B5FEAD622B1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c6744e49-7b19-443f-b097-2b88f4513c82&quot;}}" hidden="1">
            <a:extLst>
              <a:ext uri="{FF2B5EF4-FFF2-40B4-BE49-F238E27FC236}">
                <a16:creationId xmlns:a16="http://schemas.microsoft.com/office/drawing/2014/main" id="{4ECF457C-BCB3-A46C-26AB-05547CA4F54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699200"/>
            <a:ext cx="10371275" cy="828000"/>
          </a:xfrm>
        </p:spPr>
        <p:txBody>
          <a:bodyPr/>
          <a:lstStyle>
            <a:lvl1pPr>
              <a:lnSpc>
                <a:spcPct val="85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11" name="Pladsholder til tekst 2"/>
          <p:cNvSpPr>
            <a:spLocks noGrp="1"/>
          </p:cNvSpPr>
          <p:nvPr>
            <p:ph type="body" sz="quarter" idx="15" hasCustomPrompt="1"/>
          </p:nvPr>
        </p:nvSpPr>
        <p:spPr>
          <a:xfrm>
            <a:off x="1127126" y="28188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Font typeface="Arial" panose="020B0604020202020204" pitchFamily="34" charset="0"/>
              <a:buNone/>
              <a:defRPr sz="1600" baseline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4000">
              <a:defRPr sz="1600">
                <a:solidFill>
                  <a:schemeClr val="bg1"/>
                </a:solidFill>
              </a:defRPr>
            </a:lvl3pPr>
            <a:lvl4pPr marL="540000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1127125" y="3747600"/>
            <a:ext cx="5004001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4000">
              <a:defRPr sz="1600">
                <a:solidFill>
                  <a:schemeClr val="bg1"/>
                </a:solidFill>
              </a:defRPr>
            </a:lvl3pPr>
            <a:lvl4pPr marL="540000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6501600" y="28188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4000">
              <a:defRPr sz="1600">
                <a:solidFill>
                  <a:schemeClr val="bg1"/>
                </a:solidFill>
              </a:defRPr>
            </a:lvl3pPr>
            <a:lvl4pPr marL="540000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9" name="Pladsholder til tekst5"/>
          <p:cNvSpPr>
            <a:spLocks noGrp="1"/>
          </p:cNvSpPr>
          <p:nvPr>
            <p:ph type="body" sz="quarter" idx="18" hasCustomPrompt="1"/>
          </p:nvPr>
        </p:nvSpPr>
        <p:spPr>
          <a:xfrm>
            <a:off x="6501600" y="37476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4000">
              <a:defRPr sz="1600">
                <a:solidFill>
                  <a:schemeClr val="bg1"/>
                </a:solidFill>
              </a:defRPr>
            </a:lvl3pPr>
            <a:lvl4pPr marL="540000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8E4D84-1001-18C0-92D5-2BCBD8903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67509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- farvet baggrund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4E5C5C65-92B8-4B3F-BE1B-63180EB0E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908E025-A0FB-4A57-BEE6-3B848F457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3753275" name="ExtralogoTopimage" descr="{&quot;templafy&quot;:{&quot;id&quot;:&quot;404f10c3-cff4-4dc2-9001-9f93f45782b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2047918848" name="ExtralogoBottomimage" descr="{&quot;templafy&quot;:{&quot;id&quot;:&quot;123ce6c3-1ef7-4349-a968-2bdd0814a25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0" name="Titel" descr="{&quot;templafy&quot;:{&quot;id&quot;:&quot;327c52bf-119f-4865-8efa-a0c64802da1a&quot;}}">
            <a:extLst>
              <a:ext uri="{FF2B5EF4-FFF2-40B4-BE49-F238E27FC236}">
                <a16:creationId xmlns:a16="http://schemas.microsoft.com/office/drawing/2014/main" id="{5233E184-459D-75ED-9991-496EA25C2E6C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Navn" descr="{&quot;templafy&quot;:{&quot;id&quot;:&quot;40119be1-8fe4-4fad-b747-eeb93eca552a&quot;}}">
            <a:extLst>
              <a:ext uri="{FF2B5EF4-FFF2-40B4-BE49-F238E27FC236}">
                <a16:creationId xmlns:a16="http://schemas.microsoft.com/office/drawing/2014/main" id="{00617ADF-C1D2-1B95-D51C-4DB7A2A7431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CAB180-EBD6-93D3-6B28-93036C5B9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7009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5" name="Slide Number Placeholder 6">
            <a:extLst>
              <a:ext uri="{FF2B5EF4-FFF2-40B4-BE49-F238E27FC236}">
                <a16:creationId xmlns:a16="http://schemas.microsoft.com/office/drawing/2014/main" id="{83F8E170-69DF-4972-9F60-F68F14D6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5600" y="6289200"/>
            <a:ext cx="687386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AB5548-7253-48D6-B95B-F3D312A72220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337179001" name="ExtralogoBottomimage" descr="{&quot;templafy&quot;:{&quot;id&quot;:&quot;cb764c7b-389d-47fc-aed7-962b82b8d13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698316273" name="ExtralogoTopimage" descr="{&quot;templafy&quot;:{&quot;id&quot;:&quot;ea921373-3daa-4eb3-b097-3c6989908a3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1" name="Titel" descr="{&quot;templafy&quot;:{&quot;id&quot;:&quot;c9589c3b-2929-448c-aebf-7b9348db8aeb&quot;}}">
            <a:extLst>
              <a:ext uri="{FF2B5EF4-FFF2-40B4-BE49-F238E27FC236}">
                <a16:creationId xmlns:a16="http://schemas.microsoft.com/office/drawing/2014/main" id="{AC9789B1-B1CE-D7FF-3EE9-41BAAA0B422A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548a2db3-1834-43fe-9c0a-f5aa3bf91c0a&quot;}}">
            <a:extLst>
              <a:ext uri="{FF2B5EF4-FFF2-40B4-BE49-F238E27FC236}">
                <a16:creationId xmlns:a16="http://schemas.microsoft.com/office/drawing/2014/main" id="{BC3409DC-AF70-C674-C7AC-87B2EFBB5FD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07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127124" y="872078"/>
            <a:ext cx="10371600" cy="8269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127125" y="1993524"/>
            <a:ext cx="10369549" cy="37040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11504613" y="6300000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00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da-DK" dirty="0"/>
          </a:p>
        </p:txBody>
      </p:sp>
      <p:sp>
        <p:nvSpPr>
          <p:cNvPr id="4" name="Dato"/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">
                <a:noFill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25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3" r:id="rId2"/>
    <p:sldLayoutId id="2147483677" r:id="rId3"/>
    <p:sldLayoutId id="2147483702" r:id="rId4"/>
    <p:sldLayoutId id="2147483678" r:id="rId5"/>
    <p:sldLayoutId id="2147483695" r:id="rId6"/>
    <p:sldLayoutId id="2147483696" r:id="rId7"/>
    <p:sldLayoutId id="2147483697" r:id="rId8"/>
    <p:sldLayoutId id="2147483679" r:id="rId9"/>
    <p:sldLayoutId id="2147483698" r:id="rId10"/>
    <p:sldLayoutId id="2147483699" r:id="rId11"/>
    <p:sldLayoutId id="2147483689" r:id="rId12"/>
    <p:sldLayoutId id="2147483690" r:id="rId13"/>
    <p:sldLayoutId id="2147483658" r:id="rId14"/>
    <p:sldLayoutId id="2147483692" r:id="rId15"/>
    <p:sldLayoutId id="2147483701" r:id="rId16"/>
    <p:sldLayoutId id="2147483682" r:id="rId17"/>
    <p:sldLayoutId id="2147483683" r:id="rId18"/>
    <p:sldLayoutId id="2147483686" r:id="rId19"/>
    <p:sldLayoutId id="2147483700" r:id="rId20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144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20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28000" indent="-126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188000" indent="-108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548000" indent="-108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90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200" kern="1200" baseline="0" dirty="0">
          <a:solidFill>
            <a:schemeClr val="tx1"/>
          </a:solidFill>
          <a:latin typeface="+mn-lt"/>
          <a:ea typeface="+mn-ea"/>
          <a:cs typeface="+mn-cs"/>
        </a:defRPr>
      </a:lvl6pPr>
      <a:lvl7pPr marL="226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100" kern="1200" baseline="0" dirty="0">
          <a:solidFill>
            <a:schemeClr val="tx1"/>
          </a:solidFill>
          <a:latin typeface="+mn-lt"/>
          <a:ea typeface="+mn-ea"/>
          <a:cs typeface="+mn-cs"/>
        </a:defRPr>
      </a:lvl7pPr>
      <a:lvl8pPr marL="262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000" kern="1200" baseline="0" dirty="0">
          <a:solidFill>
            <a:schemeClr val="tx1"/>
          </a:solidFill>
          <a:latin typeface="+mn-lt"/>
          <a:ea typeface="+mn-ea"/>
          <a:cs typeface="+mn-cs"/>
        </a:defRPr>
      </a:lvl8pPr>
      <a:lvl9pPr marL="298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80808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1071" userDrawn="1">
          <p15:clr>
            <a:srgbClr val="F26B43"/>
          </p15:clr>
        </p15:guide>
        <p15:guide id="6" orient="horz" pos="1253" userDrawn="1">
          <p15:clr>
            <a:srgbClr val="F26B43"/>
          </p15:clr>
        </p15:guide>
        <p15:guide id="7" orient="horz" pos="3589" userDrawn="1">
          <p15:clr>
            <a:srgbClr val="F26B43"/>
          </p15:clr>
        </p15:guide>
        <p15:guide id="10" pos="710" userDrawn="1">
          <p15:clr>
            <a:srgbClr val="F26B43"/>
          </p15:clr>
        </p15:guide>
        <p15:guide id="11" pos="7242" userDrawn="1">
          <p15:clr>
            <a:srgbClr val="F26B43"/>
          </p15:clr>
        </p15:guide>
        <p15:guide id="12" pos="3863" userDrawn="1">
          <p15:clr>
            <a:srgbClr val="F26B43"/>
          </p15:clr>
        </p15:guide>
        <p15:guide id="13" pos="408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8.xml"/><Relationship Id="rId1" Type="http://schemas.openxmlformats.org/officeDocument/2006/relationships/customXml" Target="../../customXml/item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3.png"/><Relationship Id="rId2" Type="http://schemas.openxmlformats.org/officeDocument/2006/relationships/customXml" Target="../../customXml/item10.xml"/><Relationship Id="rId1" Type="http://schemas.openxmlformats.org/officeDocument/2006/relationships/customXml" Target="../../customXml/item9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customXml" Target="../../customXml/item12.xml"/><Relationship Id="rId1" Type="http://schemas.openxmlformats.org/officeDocument/2006/relationships/customXml" Target="../../customXml/item1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jpeg"/><Relationship Id="rId2" Type="http://schemas.openxmlformats.org/officeDocument/2006/relationships/customXml" Target="../../customXml/item14.xml"/><Relationship Id="rId1" Type="http://schemas.openxmlformats.org/officeDocument/2006/relationships/customXml" Target="../../customXml/item13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ustomXml" Target="../../customXml/item16.xml"/><Relationship Id="rId1" Type="http://schemas.openxmlformats.org/officeDocument/2006/relationships/customXml" Target="../../customXml/item15.xm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customXml" Target="../../customXml/item18.xml"/><Relationship Id="rId1" Type="http://schemas.openxmlformats.org/officeDocument/2006/relationships/customXml" Target="../../customXml/item17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customXml" Target="../../customXml/item20.xml"/><Relationship Id="rId1" Type="http://schemas.openxmlformats.org/officeDocument/2006/relationships/customXml" Target="../../customXml/item19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customXml" Target="../../customXml/item22.xml"/><Relationship Id="rId1" Type="http://schemas.openxmlformats.org/officeDocument/2006/relationships/customXml" Target="../../customXml/item2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8.jpeg"/><Relationship Id="rId2" Type="http://schemas.openxmlformats.org/officeDocument/2006/relationships/customXml" Target="../../customXml/item24.xml"/><Relationship Id="rId1" Type="http://schemas.openxmlformats.org/officeDocument/2006/relationships/customXml" Target="../../customXml/item2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2">
            <a:extLst>
              <a:ext uri="{FF2B5EF4-FFF2-40B4-BE49-F238E27FC236}">
                <a16:creationId xmlns:a16="http://schemas.microsoft.com/office/drawing/2014/main" id="{09A8E7AD-A6C2-4CB6-064A-284C15A16AB4}"/>
              </a:ext>
            </a:extLst>
          </p:cNvPr>
          <p:cNvSpPr/>
          <p:nvPr/>
        </p:nvSpPr>
        <p:spPr>
          <a:xfrm>
            <a:off x="810689" y="2744659"/>
            <a:ext cx="4739951" cy="75432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</a:pPr>
            <a:r>
              <a:rPr lang="da-DK" sz="20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Viden til borgere og fagpersoner </a:t>
            </a:r>
            <a:br>
              <a:rPr lang="da-DK" sz="20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da-DK" sz="20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om psykisk sygdom</a:t>
            </a: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2C0014F8-2B7D-F103-1173-0C5AECF17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89" y="2045699"/>
            <a:ext cx="2902889" cy="698960"/>
          </a:xfrm>
          <a:prstGeom prst="rect">
            <a:avLst/>
          </a:prstGeom>
          <a:noFill/>
        </p:spPr>
      </p:pic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BEC3F906-FD66-107A-B21B-1E43BF603B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pPr>
              <a:spcAft>
                <a:spcPts val="600"/>
              </a:spcAft>
            </a:pPr>
            <a:fld id="{0DAB5548-7253-48D6-B95B-F3D312A72220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pic>
        <p:nvPicPr>
          <p:cNvPr id="4" name="Billede 3" descr="Et billede, der indeholder tøj, bygning, menneske, jeans&#10;&#10;Indhold genereret af kunstig intelligens kan være forkert.">
            <a:extLst>
              <a:ext uri="{FF2B5EF4-FFF2-40B4-BE49-F238E27FC236}">
                <a16:creationId xmlns:a16="http://schemas.microsoft.com/office/drawing/2014/main" id="{91AA233C-6417-2D41-79F5-7A396A26CC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316" y="0"/>
            <a:ext cx="7430504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004271F4-939E-1E26-BE3A-F8F71E40E3F9}"/>
              </a:ext>
            </a:extLst>
          </p:cNvPr>
          <p:cNvSpPr txBox="1"/>
          <p:nvPr/>
        </p:nvSpPr>
        <p:spPr>
          <a:xfrm>
            <a:off x="711835" y="6066666"/>
            <a:ext cx="430362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da-DK" sz="10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Psykiatrisk 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da-DK" sz="10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Formidlings- og rådgivningscenter </a:t>
            </a:r>
          </a:p>
        </p:txBody>
      </p:sp>
    </p:spTree>
    <p:extLst>
      <p:ext uri="{BB962C8B-B14F-4D97-AF65-F5344CB8AC3E}">
        <p14:creationId xmlns:p14="http://schemas.microsoft.com/office/powerpoint/2010/main" val="199593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7D3564FE-4374-4562-A095-F70C0C58481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04613" y="6300000"/>
            <a:ext cx="687386" cy="180000"/>
          </a:xfrm>
        </p:spPr>
        <p:txBody>
          <a:bodyPr/>
          <a:lstStyle/>
          <a:p>
            <a:fld id="{667EC89C-17A0-4E64-A6D2-B825673CEEDF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66ADD9B3-6A6E-8937-DCD0-391F75CD558E}"/>
              </a:ext>
            </a:extLst>
          </p:cNvPr>
          <p:cNvSpPr/>
          <p:nvPr/>
        </p:nvSpPr>
        <p:spPr>
          <a:xfrm>
            <a:off x="1062892" y="580797"/>
            <a:ext cx="61471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200" b="1" dirty="0">
                <a:solidFill>
                  <a:schemeClr val="accent3">
                    <a:lumMod val="50000"/>
                  </a:schemeClr>
                </a:solidFill>
              </a:rPr>
              <a:t>Hvordan udbreder vi viden?</a:t>
            </a:r>
          </a:p>
        </p:txBody>
      </p:sp>
      <p:sp>
        <p:nvSpPr>
          <p:cNvPr id="11" name="Rounded Rectangle 14">
            <a:extLst>
              <a:ext uri="{FF2B5EF4-FFF2-40B4-BE49-F238E27FC236}">
                <a16:creationId xmlns:a16="http://schemas.microsoft.com/office/drawing/2014/main" id="{55C26A46-D36E-DA71-D7B3-2A1EE8651E77}"/>
              </a:ext>
            </a:extLst>
          </p:cNvPr>
          <p:cNvSpPr/>
          <p:nvPr/>
        </p:nvSpPr>
        <p:spPr>
          <a:xfrm>
            <a:off x="1694757" y="2096134"/>
            <a:ext cx="2962610" cy="834959"/>
          </a:xfrm>
          <a:prstGeom prst="round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dirty="0" err="1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E221DB02-7999-262D-55B0-DAEA7F5C633D}"/>
              </a:ext>
            </a:extLst>
          </p:cNvPr>
          <p:cNvSpPr/>
          <p:nvPr/>
        </p:nvSpPr>
        <p:spPr>
          <a:xfrm>
            <a:off x="1694756" y="2355029"/>
            <a:ext cx="29626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da-DK" sz="1600" dirty="0">
                <a:latin typeface="+mj-lt"/>
              </a:rPr>
              <a:t>Rådgivning</a:t>
            </a:r>
          </a:p>
        </p:txBody>
      </p:sp>
      <p:sp>
        <p:nvSpPr>
          <p:cNvPr id="13" name="Rounded Rectangle 24">
            <a:extLst>
              <a:ext uri="{FF2B5EF4-FFF2-40B4-BE49-F238E27FC236}">
                <a16:creationId xmlns:a16="http://schemas.microsoft.com/office/drawing/2014/main" id="{43D8B53B-5337-85CC-4295-227009EADA2F}"/>
              </a:ext>
            </a:extLst>
          </p:cNvPr>
          <p:cNvSpPr/>
          <p:nvPr/>
        </p:nvSpPr>
        <p:spPr>
          <a:xfrm>
            <a:off x="1694757" y="3018463"/>
            <a:ext cx="2962610" cy="834959"/>
          </a:xfrm>
          <a:prstGeom prst="round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dirty="0" err="1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Rectangle 25">
            <a:extLst>
              <a:ext uri="{FF2B5EF4-FFF2-40B4-BE49-F238E27FC236}">
                <a16:creationId xmlns:a16="http://schemas.microsoft.com/office/drawing/2014/main" id="{F436DDBC-7DA3-B86C-A97D-3C5E1ED5B708}"/>
              </a:ext>
            </a:extLst>
          </p:cNvPr>
          <p:cNvSpPr/>
          <p:nvPr/>
        </p:nvSpPr>
        <p:spPr>
          <a:xfrm>
            <a:off x="1694756" y="3277358"/>
            <a:ext cx="29626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da-DK" sz="1600" dirty="0"/>
              <a:t>Arrangementer</a:t>
            </a:r>
          </a:p>
        </p:txBody>
      </p:sp>
      <p:sp>
        <p:nvSpPr>
          <p:cNvPr id="15" name="Rounded Rectangle 26">
            <a:extLst>
              <a:ext uri="{FF2B5EF4-FFF2-40B4-BE49-F238E27FC236}">
                <a16:creationId xmlns:a16="http://schemas.microsoft.com/office/drawing/2014/main" id="{1D54CF84-195D-BC29-999D-E836BFB235A0}"/>
              </a:ext>
            </a:extLst>
          </p:cNvPr>
          <p:cNvSpPr/>
          <p:nvPr/>
        </p:nvSpPr>
        <p:spPr>
          <a:xfrm>
            <a:off x="1694757" y="3935972"/>
            <a:ext cx="2962610" cy="834959"/>
          </a:xfrm>
          <a:prstGeom prst="round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dirty="0" err="1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Rectangle 27">
            <a:extLst>
              <a:ext uri="{FF2B5EF4-FFF2-40B4-BE49-F238E27FC236}">
                <a16:creationId xmlns:a16="http://schemas.microsoft.com/office/drawing/2014/main" id="{8CAF2A86-1E9F-8AF1-796E-AAFC5BABF593}"/>
              </a:ext>
            </a:extLst>
          </p:cNvPr>
          <p:cNvSpPr/>
          <p:nvPr/>
        </p:nvSpPr>
        <p:spPr>
          <a:xfrm>
            <a:off x="1694756" y="4194867"/>
            <a:ext cx="29626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da-DK" sz="1600" dirty="0"/>
              <a:t>Undervisning</a:t>
            </a:r>
          </a:p>
        </p:txBody>
      </p:sp>
      <p:pic>
        <p:nvPicPr>
          <p:cNvPr id="2" name="Billede 14">
            <a:extLst>
              <a:ext uri="{FF2B5EF4-FFF2-40B4-BE49-F238E27FC236}">
                <a16:creationId xmlns:a16="http://schemas.microsoft.com/office/drawing/2014/main" id="{054E6B83-6EBD-4EC6-AD38-3BDE0A21FA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t="5179" r="48614"/>
          <a:stretch/>
        </p:blipFill>
        <p:spPr>
          <a:xfrm>
            <a:off x="5924550" y="1270176"/>
            <a:ext cx="1541286" cy="2452750"/>
          </a:xfrm>
          <a:prstGeom prst="rect">
            <a:avLst/>
          </a:prstGeom>
        </p:spPr>
      </p:pic>
      <p:pic>
        <p:nvPicPr>
          <p:cNvPr id="4" name="Billede 3" descr="Et billede, der indeholder tekst, skærmbillede, Font/skrifttype, Website&#10;&#10;Indhold genereret af kunstig intelligens kan være forkert.">
            <a:extLst>
              <a:ext uri="{FF2B5EF4-FFF2-40B4-BE49-F238E27FC236}">
                <a16:creationId xmlns:a16="http://schemas.microsoft.com/office/drawing/2014/main" id="{82F0DA60-2E22-25D5-60B7-C4F601F26E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65" y="1270176"/>
            <a:ext cx="3089627" cy="4370050"/>
          </a:xfrm>
          <a:prstGeom prst="rect">
            <a:avLst/>
          </a:prstGeom>
        </p:spPr>
      </p:pic>
      <p:pic>
        <p:nvPicPr>
          <p:cNvPr id="5" name="Billede 4" descr="Et billede, der indeholder Ansigt, tøj, tekst, person&#10;&#10;Indhold genereret af kunstig intelligens kan være forkert.">
            <a:extLst>
              <a:ext uri="{FF2B5EF4-FFF2-40B4-BE49-F238E27FC236}">
                <a16:creationId xmlns:a16="http://schemas.microsoft.com/office/drawing/2014/main" id="{BA089537-62BB-EC82-2B35-F08E71721A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550" y="3831197"/>
            <a:ext cx="1541286" cy="1809029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99551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AF37BEE-547A-E831-A2B2-D10C02E4BE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8A4E10E1-4884-3C1A-877B-DE8C0E054AB3}"/>
              </a:ext>
            </a:extLst>
          </p:cNvPr>
          <p:cNvSpPr/>
          <p:nvPr/>
        </p:nvSpPr>
        <p:spPr>
          <a:xfrm>
            <a:off x="1039926" y="56202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2200" b="1" dirty="0">
                <a:solidFill>
                  <a:schemeClr val="accent3">
                    <a:lumMod val="50000"/>
                  </a:schemeClr>
                </a:solidFill>
              </a:rPr>
              <a:t>Tallene taler</a:t>
            </a:r>
          </a:p>
        </p:txBody>
      </p:sp>
      <p:sp>
        <p:nvSpPr>
          <p:cNvPr id="7" name="Rounded Rectangle 34">
            <a:extLst>
              <a:ext uri="{FF2B5EF4-FFF2-40B4-BE49-F238E27FC236}">
                <a16:creationId xmlns:a16="http://schemas.microsoft.com/office/drawing/2014/main" id="{1942020D-86FB-3C6C-F4D8-D4F3471E7B63}"/>
              </a:ext>
            </a:extLst>
          </p:cNvPr>
          <p:cNvSpPr/>
          <p:nvPr/>
        </p:nvSpPr>
        <p:spPr>
          <a:xfrm>
            <a:off x="1199456" y="1552296"/>
            <a:ext cx="4637213" cy="2924741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dirty="0" err="1">
              <a:solidFill>
                <a:srgbClr val="F15A4F"/>
              </a:solidFill>
            </a:endParaRPr>
          </a:p>
        </p:txBody>
      </p:sp>
      <p:sp>
        <p:nvSpPr>
          <p:cNvPr id="8" name="Rounded Rectangle 35">
            <a:extLst>
              <a:ext uri="{FF2B5EF4-FFF2-40B4-BE49-F238E27FC236}">
                <a16:creationId xmlns:a16="http://schemas.microsoft.com/office/drawing/2014/main" id="{EAE4E47E-CEEC-C9BC-B6D2-7E09759C69DA}"/>
              </a:ext>
            </a:extLst>
          </p:cNvPr>
          <p:cNvSpPr/>
          <p:nvPr/>
        </p:nvSpPr>
        <p:spPr>
          <a:xfrm>
            <a:off x="6055637" y="1555424"/>
            <a:ext cx="5592498" cy="2924742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dirty="0" err="1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Picture 36">
            <a:extLst>
              <a:ext uri="{FF2B5EF4-FFF2-40B4-BE49-F238E27FC236}">
                <a16:creationId xmlns:a16="http://schemas.microsoft.com/office/drawing/2014/main" id="{30E58AB2-97FF-7CD9-5FAA-03C59D8D7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491" y="1739111"/>
            <a:ext cx="3209002" cy="2111185"/>
          </a:xfrm>
          <a:prstGeom prst="rect">
            <a:avLst/>
          </a:prstGeom>
        </p:spPr>
      </p:pic>
      <p:pic>
        <p:nvPicPr>
          <p:cNvPr id="10" name="Picture 37">
            <a:extLst>
              <a:ext uri="{FF2B5EF4-FFF2-40B4-BE49-F238E27FC236}">
                <a16:creationId xmlns:a16="http://schemas.microsoft.com/office/drawing/2014/main" id="{A2A4AAA2-B314-1D1C-B5B9-FF79BBE669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3729" y="1785739"/>
            <a:ext cx="3087068" cy="2061430"/>
          </a:xfrm>
          <a:prstGeom prst="rect">
            <a:avLst/>
          </a:prstGeom>
        </p:spPr>
      </p:pic>
      <p:sp>
        <p:nvSpPr>
          <p:cNvPr id="11" name="Rectangle 38">
            <a:extLst>
              <a:ext uri="{FF2B5EF4-FFF2-40B4-BE49-F238E27FC236}">
                <a16:creationId xmlns:a16="http://schemas.microsoft.com/office/drawing/2014/main" id="{740F410E-2F2B-BD20-3A6D-AF9599EAF0E3}"/>
              </a:ext>
            </a:extLst>
          </p:cNvPr>
          <p:cNvSpPr/>
          <p:nvPr/>
        </p:nvSpPr>
        <p:spPr>
          <a:xfrm>
            <a:off x="1398625" y="3958926"/>
            <a:ext cx="426757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>
                <a:solidFill>
                  <a:schemeClr val="bg1"/>
                </a:solidFill>
              </a:rPr>
              <a:t>rammes af psykisk sygdom</a:t>
            </a:r>
          </a:p>
        </p:txBody>
      </p:sp>
      <p:sp>
        <p:nvSpPr>
          <p:cNvPr id="12" name="Rectangle 39">
            <a:extLst>
              <a:ext uri="{FF2B5EF4-FFF2-40B4-BE49-F238E27FC236}">
                <a16:creationId xmlns:a16="http://schemas.microsoft.com/office/drawing/2014/main" id="{E95EBD83-6A20-CD3B-9089-A9E2CF04E0DA}"/>
              </a:ext>
            </a:extLst>
          </p:cNvPr>
          <p:cNvSpPr/>
          <p:nvPr/>
        </p:nvSpPr>
        <p:spPr>
          <a:xfrm>
            <a:off x="6268718" y="3962054"/>
            <a:ext cx="5155874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>
                <a:solidFill>
                  <a:schemeClr val="bg1"/>
                </a:solidFill>
              </a:rPr>
              <a:t>danskere er pårørende til en person med psykisk sygdom</a:t>
            </a:r>
          </a:p>
        </p:txBody>
      </p:sp>
      <p:pic>
        <p:nvPicPr>
          <p:cNvPr id="13" name="Pladsholder til billede 1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88DE0C6-C766-4628-2FD2-EB8030C8897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3" t="12153" r="6100" b="5330"/>
          <a:stretch/>
        </p:blipFill>
        <p:spPr>
          <a:xfrm>
            <a:off x="10222297" y="5337369"/>
            <a:ext cx="1425838" cy="647631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541404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AF37BEE-547A-E831-A2B2-D10C02E4BE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4</a:t>
            </a:fld>
            <a:endParaRPr lang="da-DK" dirty="0"/>
          </a:p>
        </p:txBody>
      </p:sp>
      <p:pic>
        <p:nvPicPr>
          <p:cNvPr id="9" name="Picture 36">
            <a:extLst>
              <a:ext uri="{FF2B5EF4-FFF2-40B4-BE49-F238E27FC236}">
                <a16:creationId xmlns:a16="http://schemas.microsoft.com/office/drawing/2014/main" id="{30E58AB2-97FF-7CD9-5FAA-03C59D8D7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491" y="1739111"/>
            <a:ext cx="3209002" cy="2111185"/>
          </a:xfrm>
          <a:prstGeom prst="rect">
            <a:avLst/>
          </a:prstGeom>
        </p:spPr>
      </p:pic>
      <p:pic>
        <p:nvPicPr>
          <p:cNvPr id="10" name="Picture 37">
            <a:extLst>
              <a:ext uri="{FF2B5EF4-FFF2-40B4-BE49-F238E27FC236}">
                <a16:creationId xmlns:a16="http://schemas.microsoft.com/office/drawing/2014/main" id="{A2A4AAA2-B314-1D1C-B5B9-FF79BBE669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3729" y="1785739"/>
            <a:ext cx="3087068" cy="2061430"/>
          </a:xfrm>
          <a:prstGeom prst="rect">
            <a:avLst/>
          </a:prstGeom>
        </p:spPr>
      </p:pic>
      <p:sp>
        <p:nvSpPr>
          <p:cNvPr id="11" name="Rectangle 38">
            <a:extLst>
              <a:ext uri="{FF2B5EF4-FFF2-40B4-BE49-F238E27FC236}">
                <a16:creationId xmlns:a16="http://schemas.microsoft.com/office/drawing/2014/main" id="{740F410E-2F2B-BD20-3A6D-AF9599EAF0E3}"/>
              </a:ext>
            </a:extLst>
          </p:cNvPr>
          <p:cNvSpPr/>
          <p:nvPr/>
        </p:nvSpPr>
        <p:spPr>
          <a:xfrm>
            <a:off x="1398625" y="3958926"/>
            <a:ext cx="426757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>
                <a:solidFill>
                  <a:schemeClr val="bg1"/>
                </a:solidFill>
              </a:rPr>
              <a:t>rammes af psykisk sygdom</a:t>
            </a:r>
          </a:p>
        </p:txBody>
      </p:sp>
      <p:sp>
        <p:nvSpPr>
          <p:cNvPr id="12" name="Rectangle 39">
            <a:extLst>
              <a:ext uri="{FF2B5EF4-FFF2-40B4-BE49-F238E27FC236}">
                <a16:creationId xmlns:a16="http://schemas.microsoft.com/office/drawing/2014/main" id="{E95EBD83-6A20-CD3B-9089-A9E2CF04E0DA}"/>
              </a:ext>
            </a:extLst>
          </p:cNvPr>
          <p:cNvSpPr/>
          <p:nvPr/>
        </p:nvSpPr>
        <p:spPr>
          <a:xfrm>
            <a:off x="6268718" y="3962054"/>
            <a:ext cx="5155874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>
                <a:solidFill>
                  <a:schemeClr val="bg1"/>
                </a:solidFill>
              </a:rPr>
              <a:t>danskere er pårørende til en person med psykisk sygdom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08F8602F-2A56-D335-40CB-984D3663B333}"/>
              </a:ext>
            </a:extLst>
          </p:cNvPr>
          <p:cNvSpPr txBox="1"/>
          <p:nvPr/>
        </p:nvSpPr>
        <p:spPr>
          <a:xfrm>
            <a:off x="3115615" y="1588347"/>
            <a:ext cx="9360863" cy="3947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a-DK" dirty="0"/>
              <a:t>(4 ud af 5) får psykisk behandling i løbet af livet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 </a:t>
            </a:r>
          </a:p>
        </p:txBody>
      </p:sp>
      <p:sp>
        <p:nvSpPr>
          <p:cNvPr id="3" name="Rounded Rectangle 34">
            <a:extLst>
              <a:ext uri="{FF2B5EF4-FFF2-40B4-BE49-F238E27FC236}">
                <a16:creationId xmlns:a16="http://schemas.microsoft.com/office/drawing/2014/main" id="{97A111C8-B7A4-3F99-6679-7B92E3797574}"/>
              </a:ext>
            </a:extLst>
          </p:cNvPr>
          <p:cNvSpPr/>
          <p:nvPr/>
        </p:nvSpPr>
        <p:spPr>
          <a:xfrm>
            <a:off x="1321400" y="1319254"/>
            <a:ext cx="1509735" cy="932969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200" b="1" dirty="0"/>
              <a:t>82%</a:t>
            </a:r>
            <a:endParaRPr lang="da-DK" sz="3200" b="1" dirty="0">
              <a:solidFill>
                <a:srgbClr val="F15A4F"/>
              </a:solidFill>
            </a:endParaRPr>
          </a:p>
        </p:txBody>
      </p:sp>
      <p:sp>
        <p:nvSpPr>
          <p:cNvPr id="4" name="Rounded Rectangle 34">
            <a:extLst>
              <a:ext uri="{FF2B5EF4-FFF2-40B4-BE49-F238E27FC236}">
                <a16:creationId xmlns:a16="http://schemas.microsoft.com/office/drawing/2014/main" id="{824DBF80-1F2E-22AD-1F20-3AD1AE04ECD6}"/>
              </a:ext>
            </a:extLst>
          </p:cNvPr>
          <p:cNvSpPr/>
          <p:nvPr/>
        </p:nvSpPr>
        <p:spPr>
          <a:xfrm>
            <a:off x="1321401" y="2432589"/>
            <a:ext cx="1509734" cy="932969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200" b="1" dirty="0"/>
              <a:t>29%</a:t>
            </a:r>
            <a:endParaRPr lang="da-DK" sz="3200" b="1" dirty="0">
              <a:solidFill>
                <a:srgbClr val="F15A4F"/>
              </a:solidFill>
            </a:endParaRPr>
          </a:p>
        </p:txBody>
      </p:sp>
      <p:sp>
        <p:nvSpPr>
          <p:cNvPr id="7" name="Rounded Rectangle 34">
            <a:extLst>
              <a:ext uri="{FF2B5EF4-FFF2-40B4-BE49-F238E27FC236}">
                <a16:creationId xmlns:a16="http://schemas.microsoft.com/office/drawing/2014/main" id="{82D3F4B5-347D-6CFC-6F4D-536CDD3EE75D}"/>
              </a:ext>
            </a:extLst>
          </p:cNvPr>
          <p:cNvSpPr/>
          <p:nvPr/>
        </p:nvSpPr>
        <p:spPr>
          <a:xfrm>
            <a:off x="1321400" y="3545924"/>
            <a:ext cx="1509733" cy="932969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200" b="1" dirty="0"/>
              <a:t>7-10 år</a:t>
            </a:r>
            <a:endParaRPr lang="da-DK" sz="3200" b="1" dirty="0">
              <a:solidFill>
                <a:srgbClr val="F15A4F"/>
              </a:solidFill>
            </a:endParaRPr>
          </a:p>
        </p:txBody>
      </p:sp>
      <p:sp>
        <p:nvSpPr>
          <p:cNvPr id="8" name="Rounded Rectangle 34">
            <a:extLst>
              <a:ext uri="{FF2B5EF4-FFF2-40B4-BE49-F238E27FC236}">
                <a16:creationId xmlns:a16="http://schemas.microsoft.com/office/drawing/2014/main" id="{16C3E87D-29B2-F3CF-5F91-3D3D20A58216}"/>
              </a:ext>
            </a:extLst>
          </p:cNvPr>
          <p:cNvSpPr/>
          <p:nvPr/>
        </p:nvSpPr>
        <p:spPr>
          <a:xfrm>
            <a:off x="1364689" y="4659259"/>
            <a:ext cx="1466444" cy="932969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200" b="1" dirty="0"/>
              <a:t>15 - 20 år</a:t>
            </a:r>
            <a:endParaRPr lang="da-DK" sz="3200" b="1" dirty="0">
              <a:solidFill>
                <a:srgbClr val="F15A4F"/>
              </a:solidFill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626C631B-C712-729A-6BD3-107AD124B49D}"/>
              </a:ext>
            </a:extLst>
          </p:cNvPr>
          <p:cNvSpPr txBox="1"/>
          <p:nvPr/>
        </p:nvSpPr>
        <p:spPr>
          <a:xfrm>
            <a:off x="3115616" y="2698555"/>
            <a:ext cx="9360863" cy="3947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a-DK" dirty="0"/>
              <a:t>kommer i kontakt med en psykiatrisk afdeling – </a:t>
            </a:r>
            <a:r>
              <a:rPr lang="da-DK" b="1" dirty="0"/>
              <a:t>50%</a:t>
            </a:r>
            <a:r>
              <a:rPr lang="da-DK" dirty="0"/>
              <a:t> af de kontakter sker før 18 år.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CC4706FF-51F8-3E15-E20B-3CA23E46169E}"/>
              </a:ext>
            </a:extLst>
          </p:cNvPr>
          <p:cNvSpPr txBox="1"/>
          <p:nvPr/>
        </p:nvSpPr>
        <p:spPr>
          <a:xfrm>
            <a:off x="3115615" y="3871922"/>
            <a:ext cx="9360863" cy="3947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a-DK" dirty="0"/>
              <a:t>kortere levetid blandt personer med psykisk(e) lidelse(r)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CD42909B-E7DB-5CC4-DD86-1F9D3B3A799C}"/>
              </a:ext>
            </a:extLst>
          </p:cNvPr>
          <p:cNvSpPr txBox="1"/>
          <p:nvPr/>
        </p:nvSpPr>
        <p:spPr>
          <a:xfrm>
            <a:off x="3115615" y="4928352"/>
            <a:ext cx="9360863" cy="3947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a-DK" dirty="0"/>
              <a:t>kortere levetid blandt personer med svære psykiske lidelser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48732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F0B4D8-E25C-9959-443F-7BEFDE43B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Pladsholder til indhold 11">
            <a:extLst>
              <a:ext uri="{FF2B5EF4-FFF2-40B4-BE49-F238E27FC236}">
                <a16:creationId xmlns:a16="http://schemas.microsoft.com/office/drawing/2014/main" id="{06FE3212-5E8F-A838-D1D8-62FF39F14130}"/>
              </a:ext>
            </a:extLst>
          </p:cNvPr>
          <p:cNvSpPr txBox="1">
            <a:spLocks/>
          </p:cNvSpPr>
          <p:nvPr/>
        </p:nvSpPr>
        <p:spPr>
          <a:xfrm>
            <a:off x="1103303" y="2203001"/>
            <a:ext cx="3867531" cy="1792351"/>
          </a:xfrm>
          <a:prstGeom prst="rect">
            <a:avLst/>
          </a:prstGeom>
        </p:spPr>
        <p:txBody>
          <a:bodyPr/>
          <a:lstStyle>
            <a:lvl1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1400" b="1" dirty="0">
                <a:solidFill>
                  <a:srgbClr val="D5530A"/>
                </a:solidFill>
              </a:rPr>
              <a:t>EN AF OS </a:t>
            </a:r>
            <a:r>
              <a:rPr lang="da-DK" sz="1400" dirty="0"/>
              <a:t>er en indsats under Sundhedsstyrelsen, der har til formål at afstigmatisere psykisk sygdom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1400" b="1" dirty="0">
                <a:solidFill>
                  <a:srgbClr val="D5530A"/>
                </a:solidFill>
              </a:rPr>
              <a:t>Stigmatisering</a:t>
            </a:r>
            <a:r>
              <a:rPr lang="da-DK" sz="1400" dirty="0"/>
              <a:t> betyder, at et menneske </a:t>
            </a:r>
            <a:br>
              <a:rPr lang="da-DK" sz="1400" dirty="0"/>
            </a:br>
            <a:r>
              <a:rPr lang="da-DK" sz="1400" dirty="0"/>
              <a:t>pga. dets køn, hudfarve, fysiske træk, </a:t>
            </a:r>
            <a:br>
              <a:rPr lang="da-DK" sz="1400" dirty="0"/>
            </a:br>
            <a:r>
              <a:rPr lang="da-DK" sz="1400" dirty="0"/>
              <a:t>seksualitet, religion eller sygdom bliver </a:t>
            </a:r>
            <a:br>
              <a:rPr lang="da-DK" sz="1400" dirty="0"/>
            </a:br>
            <a:r>
              <a:rPr lang="da-DK" sz="1400" dirty="0"/>
              <a:t>stemplet som anderledes og udenfor det </a:t>
            </a:r>
            <a:br>
              <a:rPr lang="da-DK" sz="1400" dirty="0"/>
            </a:br>
            <a:r>
              <a:rPr lang="da-DK" sz="1400" dirty="0"/>
              <a:t>”normale” sociale fællesskab</a:t>
            </a: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CE256457-B83E-4344-17DA-C45D1D67FF08}"/>
              </a:ext>
            </a:extLst>
          </p:cNvPr>
          <p:cNvSpPr/>
          <p:nvPr/>
        </p:nvSpPr>
        <p:spPr>
          <a:xfrm>
            <a:off x="1062892" y="580797"/>
            <a:ext cx="61471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200" b="1" dirty="0">
                <a:solidFill>
                  <a:schemeClr val="accent3">
                    <a:lumMod val="50000"/>
                  </a:schemeClr>
                </a:solidFill>
              </a:rPr>
              <a:t>Hvad er EN AF OS?</a:t>
            </a:r>
          </a:p>
        </p:txBody>
      </p:sp>
      <p:pic>
        <p:nvPicPr>
          <p:cNvPr id="3" name="Pladsholder til billede 1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9810C492-D861-4130-AC11-81FDF1F893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3" t="12153" r="6100" b="5330"/>
          <a:stretch/>
        </p:blipFill>
        <p:spPr>
          <a:xfrm>
            <a:off x="10327720" y="5742369"/>
            <a:ext cx="1425838" cy="647631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0B24C426-7744-959A-EDAE-F3A5B3D4E2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6038" y="3286825"/>
            <a:ext cx="1076091" cy="1614137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E74D42C2-BA29-F4E4-3C69-AAA9A2B63AB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0680" y="3290405"/>
            <a:ext cx="1073788" cy="1610557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97C521EB-5CD7-C400-103A-AC95019060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6917" y="1677384"/>
            <a:ext cx="1076093" cy="1614140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83719ED8-8A4E-79AE-E609-629EC24212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5579" y="1674165"/>
            <a:ext cx="1076767" cy="1615031"/>
          </a:xfrm>
          <a:prstGeom prst="rect">
            <a:avLst/>
          </a:prstGeom>
        </p:spPr>
      </p:pic>
      <p:pic>
        <p:nvPicPr>
          <p:cNvPr id="23" name="Billede 22">
            <a:extLst>
              <a:ext uri="{FF2B5EF4-FFF2-40B4-BE49-F238E27FC236}">
                <a16:creationId xmlns:a16="http://schemas.microsoft.com/office/drawing/2014/main" id="{1E3D6AB7-1ECA-7116-F29F-04C8E48C98A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0220" y="3288615"/>
            <a:ext cx="1076091" cy="1614137"/>
          </a:xfrm>
          <a:prstGeom prst="rect">
            <a:avLst/>
          </a:prstGeom>
        </p:spPr>
      </p:pic>
      <p:pic>
        <p:nvPicPr>
          <p:cNvPr id="27" name="Billede 26">
            <a:extLst>
              <a:ext uri="{FF2B5EF4-FFF2-40B4-BE49-F238E27FC236}">
                <a16:creationId xmlns:a16="http://schemas.microsoft.com/office/drawing/2014/main" id="{DA1D5651-03D7-B0A5-F0BC-E59BB80F5E6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2993" y="1676535"/>
            <a:ext cx="1076172" cy="1614136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038076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4">
            <a:extLst>
              <a:ext uri="{FF2B5EF4-FFF2-40B4-BE49-F238E27FC236}">
                <a16:creationId xmlns:a16="http://schemas.microsoft.com/office/drawing/2014/main" id="{AE5586E1-EEF1-BA1E-F38E-8F0C9B7717F8}"/>
              </a:ext>
            </a:extLst>
          </p:cNvPr>
          <p:cNvSpPr/>
          <p:nvPr/>
        </p:nvSpPr>
        <p:spPr>
          <a:xfrm>
            <a:off x="1145304" y="3040052"/>
            <a:ext cx="10401994" cy="1182852"/>
          </a:xfrm>
          <a:prstGeom prst="round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a-DK" sz="2000" b="1" dirty="0">
                <a:solidFill>
                  <a:schemeClr val="tx1"/>
                </a:solidFill>
              </a:rPr>
              <a:t>Manglende eller forkert viden</a:t>
            </a:r>
            <a:endParaRPr lang="da-DK" sz="2000" dirty="0">
              <a:solidFill>
                <a:schemeClr val="tx1"/>
              </a:solidFill>
            </a:endParaRPr>
          </a:p>
          <a:p>
            <a:r>
              <a:rPr lang="da-DK" sz="1800" dirty="0">
                <a:solidFill>
                  <a:schemeClr val="tx1"/>
                </a:solidFill>
              </a:rPr>
              <a:t>Kan skabe myter og stereotyper, fx at mennesker med psykisk(e) lidelse(r) er farlige eller ikke kan blive raske, der kan skabe en afstand – ”dem” og ”os”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BF0B4D8-E25C-9959-443F-7BEFDE43B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80530DA1-45BB-B54C-70ED-29F522FD211E}"/>
              </a:ext>
            </a:extLst>
          </p:cNvPr>
          <p:cNvSpPr/>
          <p:nvPr/>
        </p:nvSpPr>
        <p:spPr>
          <a:xfrm>
            <a:off x="1032976" y="59737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2400" b="1" dirty="0">
                <a:solidFill>
                  <a:schemeClr val="accent3">
                    <a:lumMod val="50000"/>
                  </a:schemeClr>
                </a:solidFill>
              </a:rPr>
              <a:t>Hvad er stigmatisering? </a:t>
            </a:r>
          </a:p>
        </p:txBody>
      </p:sp>
      <p:sp>
        <p:nvSpPr>
          <p:cNvPr id="5" name="Rounded Rectangle 34">
            <a:extLst>
              <a:ext uri="{FF2B5EF4-FFF2-40B4-BE49-F238E27FC236}">
                <a16:creationId xmlns:a16="http://schemas.microsoft.com/office/drawing/2014/main" id="{0007628B-9653-FE0B-3C38-4A2123305422}"/>
              </a:ext>
            </a:extLst>
          </p:cNvPr>
          <p:cNvSpPr/>
          <p:nvPr/>
        </p:nvSpPr>
        <p:spPr>
          <a:xfrm>
            <a:off x="1145304" y="4489920"/>
            <a:ext cx="10401994" cy="1309041"/>
          </a:xfrm>
          <a:prstGeom prst="round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Raleway" panose="020B0503030101060003" pitchFamily="34" charset="0"/>
              <a:buNone/>
            </a:pPr>
            <a:r>
              <a:rPr lang="da-DK" sz="2000" b="1" dirty="0">
                <a:solidFill>
                  <a:schemeClr val="tx1"/>
                </a:solidFill>
              </a:rPr>
              <a:t>Holdninger som er præget af fordomme</a:t>
            </a:r>
            <a:endParaRPr lang="da-DK" sz="2000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Over tid kan der dannes en kultur og nogle fælles antagelser om mennesker med psykisk(e) lidelse(r) – som kan være præget af fordomme</a:t>
            </a:r>
          </a:p>
        </p:txBody>
      </p:sp>
      <p:sp>
        <p:nvSpPr>
          <p:cNvPr id="6" name="Rounded Rectangle 34">
            <a:extLst>
              <a:ext uri="{FF2B5EF4-FFF2-40B4-BE49-F238E27FC236}">
                <a16:creationId xmlns:a16="http://schemas.microsoft.com/office/drawing/2014/main" id="{59DE70AC-0734-4D6B-B920-F24E1C941727}"/>
              </a:ext>
            </a:extLst>
          </p:cNvPr>
          <p:cNvSpPr/>
          <p:nvPr/>
        </p:nvSpPr>
        <p:spPr>
          <a:xfrm>
            <a:off x="1145304" y="1590185"/>
            <a:ext cx="10401994" cy="118285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Raleway" panose="020B0503030101060003" pitchFamily="34" charset="0"/>
              <a:buNone/>
            </a:pPr>
            <a:r>
              <a:rPr lang="da-DK" sz="2000" b="1" dirty="0">
                <a:solidFill>
                  <a:schemeClr val="tx1"/>
                </a:solidFill>
              </a:rPr>
              <a:t>Adfærd der kommer til udtryk som diskrimination</a:t>
            </a:r>
          </a:p>
          <a:p>
            <a:r>
              <a:rPr lang="da-DK" sz="1800" dirty="0">
                <a:solidFill>
                  <a:schemeClr val="tx1"/>
                </a:solidFill>
              </a:rPr>
              <a:t>Fordomme kan påvirke adfærden </a:t>
            </a:r>
            <a:r>
              <a:rPr lang="da-DK" dirty="0">
                <a:solidFill>
                  <a:schemeClr val="tx1"/>
                </a:solidFill>
              </a:rPr>
              <a:t>i mødet med mennesker med psykisk(e) lidelse(r) - </a:t>
            </a:r>
            <a:r>
              <a:rPr lang="da-DK" sz="1800" dirty="0">
                <a:solidFill>
                  <a:schemeClr val="tx1"/>
                </a:solidFill>
              </a:rPr>
              <a:t>(sker ofte ubevidst og ikke-intentionelt)</a:t>
            </a:r>
          </a:p>
          <a:p>
            <a:pPr algn="ctr"/>
            <a:endParaRPr lang="da-DK" dirty="0" err="1">
              <a:solidFill>
                <a:schemeClr val="tx1"/>
              </a:solidFill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803091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AF37BEE-547A-E831-A2B2-D10C02E4BE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7</a:t>
            </a:fld>
            <a:endParaRPr lang="da-DK" dirty="0"/>
          </a:p>
        </p:txBody>
      </p:sp>
      <p:pic>
        <p:nvPicPr>
          <p:cNvPr id="10" name="Picture 37">
            <a:extLst>
              <a:ext uri="{FF2B5EF4-FFF2-40B4-BE49-F238E27FC236}">
                <a16:creationId xmlns:a16="http://schemas.microsoft.com/office/drawing/2014/main" id="{A2A4AAA2-B314-1D1C-B5B9-FF79BBE669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729" y="1785739"/>
            <a:ext cx="3087068" cy="2061430"/>
          </a:xfrm>
          <a:prstGeom prst="rect">
            <a:avLst/>
          </a:prstGeom>
        </p:spPr>
      </p:pic>
      <p:sp>
        <p:nvSpPr>
          <p:cNvPr id="11" name="Rectangle 38">
            <a:extLst>
              <a:ext uri="{FF2B5EF4-FFF2-40B4-BE49-F238E27FC236}">
                <a16:creationId xmlns:a16="http://schemas.microsoft.com/office/drawing/2014/main" id="{740F410E-2F2B-BD20-3A6D-AF9599EAF0E3}"/>
              </a:ext>
            </a:extLst>
          </p:cNvPr>
          <p:cNvSpPr/>
          <p:nvPr/>
        </p:nvSpPr>
        <p:spPr>
          <a:xfrm>
            <a:off x="1398625" y="3958926"/>
            <a:ext cx="426757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>
                <a:solidFill>
                  <a:schemeClr val="bg1"/>
                </a:solidFill>
              </a:rPr>
              <a:t>rammes af psykisk sygdom</a:t>
            </a:r>
          </a:p>
        </p:txBody>
      </p:sp>
      <p:sp>
        <p:nvSpPr>
          <p:cNvPr id="12" name="Rectangle 39">
            <a:extLst>
              <a:ext uri="{FF2B5EF4-FFF2-40B4-BE49-F238E27FC236}">
                <a16:creationId xmlns:a16="http://schemas.microsoft.com/office/drawing/2014/main" id="{E95EBD83-6A20-CD3B-9089-A9E2CF04E0DA}"/>
              </a:ext>
            </a:extLst>
          </p:cNvPr>
          <p:cNvSpPr/>
          <p:nvPr/>
        </p:nvSpPr>
        <p:spPr>
          <a:xfrm>
            <a:off x="6268718" y="3962054"/>
            <a:ext cx="5155874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>
                <a:solidFill>
                  <a:schemeClr val="bg1"/>
                </a:solidFill>
              </a:rPr>
              <a:t>danskere er pårørende til en person med psykisk sygdom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08F8602F-2A56-D335-40CB-984D3663B333}"/>
              </a:ext>
            </a:extLst>
          </p:cNvPr>
          <p:cNvSpPr txBox="1"/>
          <p:nvPr/>
        </p:nvSpPr>
        <p:spPr>
          <a:xfrm>
            <a:off x="3049712" y="2157307"/>
            <a:ext cx="9360863" cy="3947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a-DK" dirty="0"/>
              <a:t>af befolkningen mener, at mennesker med psykisk(e) lidelse(r) er farligere</a:t>
            </a:r>
          </a:p>
        </p:txBody>
      </p:sp>
      <p:sp>
        <p:nvSpPr>
          <p:cNvPr id="3" name="Rounded Rectangle 34">
            <a:extLst>
              <a:ext uri="{FF2B5EF4-FFF2-40B4-BE49-F238E27FC236}">
                <a16:creationId xmlns:a16="http://schemas.microsoft.com/office/drawing/2014/main" id="{97A111C8-B7A4-3F99-6679-7B92E3797574}"/>
              </a:ext>
            </a:extLst>
          </p:cNvPr>
          <p:cNvSpPr/>
          <p:nvPr/>
        </p:nvSpPr>
        <p:spPr>
          <a:xfrm>
            <a:off x="1308861" y="1888214"/>
            <a:ext cx="1509735" cy="932969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200" b="1" dirty="0"/>
              <a:t>43%</a:t>
            </a:r>
            <a:endParaRPr lang="da-DK" sz="3200" b="1" dirty="0">
              <a:solidFill>
                <a:srgbClr val="F15A4F"/>
              </a:solidFill>
            </a:endParaRPr>
          </a:p>
        </p:txBody>
      </p:sp>
      <p:sp>
        <p:nvSpPr>
          <p:cNvPr id="4" name="Rounded Rectangle 34">
            <a:extLst>
              <a:ext uri="{FF2B5EF4-FFF2-40B4-BE49-F238E27FC236}">
                <a16:creationId xmlns:a16="http://schemas.microsoft.com/office/drawing/2014/main" id="{824DBF80-1F2E-22AD-1F20-3AD1AE04ECD6}"/>
              </a:ext>
            </a:extLst>
          </p:cNvPr>
          <p:cNvSpPr/>
          <p:nvPr/>
        </p:nvSpPr>
        <p:spPr>
          <a:xfrm>
            <a:off x="1321401" y="3001549"/>
            <a:ext cx="1509734" cy="932969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200" b="1" dirty="0"/>
              <a:t>91%</a:t>
            </a:r>
            <a:endParaRPr lang="da-DK" sz="3200" b="1" dirty="0">
              <a:solidFill>
                <a:srgbClr val="F15A4F"/>
              </a:solidFill>
            </a:endParaRPr>
          </a:p>
        </p:txBody>
      </p:sp>
      <p:sp>
        <p:nvSpPr>
          <p:cNvPr id="7" name="Rounded Rectangle 34">
            <a:extLst>
              <a:ext uri="{FF2B5EF4-FFF2-40B4-BE49-F238E27FC236}">
                <a16:creationId xmlns:a16="http://schemas.microsoft.com/office/drawing/2014/main" id="{82D3F4B5-347D-6CFC-6F4D-536CDD3EE75D}"/>
              </a:ext>
            </a:extLst>
          </p:cNvPr>
          <p:cNvSpPr/>
          <p:nvPr/>
        </p:nvSpPr>
        <p:spPr>
          <a:xfrm>
            <a:off x="1321400" y="4114884"/>
            <a:ext cx="1509733" cy="932969"/>
          </a:xfrm>
          <a:prstGeom prst="roundRect">
            <a:avLst/>
          </a:prstGeom>
          <a:solidFill>
            <a:srgbClr val="D5530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3200" b="1" dirty="0"/>
              <a:t>87%</a:t>
            </a:r>
            <a:endParaRPr lang="da-DK" sz="3200" b="1" dirty="0">
              <a:solidFill>
                <a:srgbClr val="F15A4F"/>
              </a:solidFill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626C631B-C712-729A-6BD3-107AD124B49D}"/>
              </a:ext>
            </a:extLst>
          </p:cNvPr>
          <p:cNvSpPr txBox="1"/>
          <p:nvPr/>
        </p:nvSpPr>
        <p:spPr>
          <a:xfrm>
            <a:off x="3049713" y="3279665"/>
            <a:ext cx="9360863" cy="3947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a-DK" dirty="0"/>
              <a:t>har oplevet diskrimination eller negativ forskelsbehandling pga. deres psykisk(e) lidelse(r) 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CC4706FF-51F8-3E15-E20B-3CA23E46169E}"/>
              </a:ext>
            </a:extLst>
          </p:cNvPr>
          <p:cNvSpPr txBox="1"/>
          <p:nvPr/>
        </p:nvSpPr>
        <p:spPr>
          <a:xfrm>
            <a:off x="3049712" y="4383977"/>
            <a:ext cx="9360863" cy="3947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da-DK" dirty="0"/>
              <a:t>skjuler deres psykisk(e) lidelse(r) pga. tidligere negative erfaringer</a:t>
            </a:r>
          </a:p>
        </p:txBody>
      </p:sp>
      <p:pic>
        <p:nvPicPr>
          <p:cNvPr id="8" name="Pladsholder til billede 1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11ECC27-A25D-85F1-8964-FC85019862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3" t="12153" r="6100" b="5330"/>
          <a:stretch/>
        </p:blipFill>
        <p:spPr>
          <a:xfrm>
            <a:off x="10222297" y="5337369"/>
            <a:ext cx="1425838" cy="647631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783042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11D78279-ED6B-7B47-CA9F-3C73D6BCB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B8586542-5C3A-44BC-160C-B8800B7E18B4}"/>
              </a:ext>
            </a:extLst>
          </p:cNvPr>
          <p:cNvSpPr/>
          <p:nvPr/>
        </p:nvSpPr>
        <p:spPr>
          <a:xfrm>
            <a:off x="1114066" y="580797"/>
            <a:ext cx="71421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200" b="1" dirty="0">
                <a:solidFill>
                  <a:schemeClr val="accent3">
                    <a:lumMod val="50000"/>
                  </a:schemeClr>
                </a:solidFill>
              </a:rPr>
              <a:t>Kontakt:</a:t>
            </a:r>
          </a:p>
          <a:p>
            <a:r>
              <a:rPr lang="da-DK" sz="2200" dirty="0">
                <a:solidFill>
                  <a:schemeClr val="accent3">
                    <a:lumMod val="50000"/>
                  </a:schemeClr>
                </a:solidFill>
              </a:rPr>
              <a:t>Sådan finder du </a:t>
            </a:r>
            <a:r>
              <a:rPr lang="da-DK" sz="2200" dirty="0" err="1">
                <a:solidFill>
                  <a:schemeClr val="accent3">
                    <a:lumMod val="50000"/>
                  </a:schemeClr>
                </a:solidFill>
              </a:rPr>
              <a:t>Psykinfo</a:t>
            </a:r>
            <a:endParaRPr lang="da-DK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Pladsholder til indhold 4">
            <a:extLst>
              <a:ext uri="{FF2B5EF4-FFF2-40B4-BE49-F238E27FC236}">
                <a16:creationId xmlns:a16="http://schemas.microsoft.com/office/drawing/2014/main" id="{7394E5D5-272F-F443-7091-6411B392EBCD}"/>
              </a:ext>
            </a:extLst>
          </p:cNvPr>
          <p:cNvSpPr txBox="1">
            <a:spLocks/>
          </p:cNvSpPr>
          <p:nvPr/>
        </p:nvSpPr>
        <p:spPr>
          <a:xfrm>
            <a:off x="6468221" y="2265349"/>
            <a:ext cx="4924424" cy="3187642"/>
          </a:xfrm>
          <a:prstGeom prst="rect">
            <a:avLst/>
          </a:prstGeom>
        </p:spPr>
        <p:txBody>
          <a:bodyPr/>
          <a:lstStyle>
            <a:lvl1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1200" b="1" dirty="0">
                <a:solidFill>
                  <a:srgbClr val="D5530A"/>
                </a:solidFill>
              </a:rPr>
              <a:t>Kontakt</a:t>
            </a:r>
            <a:br>
              <a:rPr lang="da-DK" sz="1200" b="1" dirty="0"/>
            </a:br>
            <a:r>
              <a:rPr lang="da-DK" sz="1200" dirty="0"/>
              <a:t>Telefon: 38 64 13 00</a:t>
            </a:r>
            <a:br>
              <a:rPr lang="da-DK" sz="1200" dirty="0"/>
            </a:br>
            <a:r>
              <a:rPr lang="da-DK" sz="1200" dirty="0"/>
              <a:t>Mail: </a:t>
            </a:r>
            <a:r>
              <a:rPr lang="da-DK" sz="1200" dirty="0" err="1"/>
              <a:t>psykinfo@regionh.dk</a:t>
            </a:r>
            <a:r>
              <a:rPr lang="da-DK" sz="1200" dirty="0"/>
              <a:t> </a:t>
            </a:r>
            <a:br>
              <a:rPr lang="da-DK" sz="1200" dirty="0"/>
            </a:br>
            <a:r>
              <a:rPr lang="da-DK" sz="1200" dirty="0"/>
              <a:t>Adresse: Rosengården 14, 1174 Kbh. K</a:t>
            </a:r>
            <a:br>
              <a:rPr lang="da-DK" sz="120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da-DK" sz="180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a-DK" sz="1200" b="1" dirty="0">
                <a:solidFill>
                  <a:srgbClr val="D5530A"/>
                </a:solidFill>
              </a:rPr>
              <a:t>Åbningstider</a:t>
            </a:r>
            <a:br>
              <a:rPr lang="da-DK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a-DK" sz="1200" dirty="0">
                <a:solidFill>
                  <a:srgbClr val="333333"/>
                </a:solidFill>
              </a:rPr>
              <a:t>Mandag – onsdag:	09.00 – 16.00</a:t>
            </a:r>
            <a:br>
              <a:rPr lang="da-DK" sz="1200" dirty="0">
                <a:solidFill>
                  <a:srgbClr val="333333"/>
                </a:solidFill>
              </a:rPr>
            </a:br>
            <a:r>
              <a:rPr lang="da-DK" sz="1200" dirty="0">
                <a:solidFill>
                  <a:srgbClr val="333333"/>
                </a:solidFill>
              </a:rPr>
              <a:t>Torsdag: 		11.00 – 16.00</a:t>
            </a:r>
            <a:br>
              <a:rPr lang="da-DK" sz="1200" dirty="0">
                <a:solidFill>
                  <a:srgbClr val="333333"/>
                </a:solidFill>
              </a:rPr>
            </a:br>
            <a:r>
              <a:rPr lang="da-DK" sz="1200" dirty="0">
                <a:solidFill>
                  <a:srgbClr val="333333"/>
                </a:solidFill>
              </a:rPr>
              <a:t>Fredag: 		09.00 – 15.00</a:t>
            </a:r>
            <a:br>
              <a:rPr lang="da-DK" sz="1200" dirty="0">
                <a:solidFill>
                  <a:srgbClr val="333333"/>
                </a:solidFill>
              </a:rPr>
            </a:br>
            <a:r>
              <a:rPr lang="da-DK" sz="1200" dirty="0">
                <a:solidFill>
                  <a:srgbClr val="333333"/>
                </a:solidFill>
              </a:rPr>
              <a:t>Lørdag og søndag: 	lukket</a:t>
            </a:r>
          </a:p>
          <a:p>
            <a:pPr marL="0" indent="0">
              <a:buNone/>
              <a:defRPr/>
            </a:pPr>
            <a:br>
              <a:rPr lang="da-DK" sz="120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a-DK" sz="1200" b="1" dirty="0">
                <a:solidFill>
                  <a:srgbClr val="D5530A"/>
                </a:solidFill>
              </a:rPr>
              <a:t>Web</a:t>
            </a:r>
            <a:br>
              <a:rPr lang="da-DK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a-DK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Facebook: </a:t>
            </a:r>
            <a:r>
              <a:rPr lang="da-DK" sz="120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@</a:t>
            </a:r>
            <a:r>
              <a:rPr lang="da-DK" sz="1200" dirty="0" err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psykinforegionhovedstaden</a:t>
            </a:r>
            <a:br>
              <a:rPr lang="da-DK" sz="120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a-DK" sz="1200" b="1" dirty="0" err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Instagram</a:t>
            </a:r>
            <a:r>
              <a:rPr lang="da-DK" sz="1200" b="1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da-DK" sz="120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@</a:t>
            </a:r>
            <a:r>
              <a:rPr lang="da-DK" sz="1200" dirty="0" err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psykinforegionhovedstaden</a:t>
            </a:r>
            <a:br>
              <a:rPr lang="da-DK" sz="1200" dirty="0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a-DK" sz="1200" b="1" dirty="0">
                <a:solidFill>
                  <a:srgbClr val="333333"/>
                </a:solidFill>
                <a:latin typeface="Arial"/>
              </a:rPr>
              <a:t>www: </a:t>
            </a:r>
            <a:r>
              <a:rPr lang="da-DK" sz="1200" dirty="0">
                <a:solidFill>
                  <a:srgbClr val="333333"/>
                </a:solidFill>
                <a:latin typeface="Arial"/>
              </a:rPr>
              <a:t>psykiatri-</a:t>
            </a:r>
            <a:r>
              <a:rPr lang="da-DK" sz="1200" dirty="0" err="1">
                <a:solidFill>
                  <a:srgbClr val="333333"/>
                </a:solidFill>
                <a:latin typeface="Arial"/>
              </a:rPr>
              <a:t>regionh.dk</a:t>
            </a:r>
            <a:r>
              <a:rPr lang="da-DK" sz="1200" dirty="0">
                <a:solidFill>
                  <a:srgbClr val="333333"/>
                </a:solidFill>
                <a:latin typeface="Arial"/>
              </a:rPr>
              <a:t>/</a:t>
            </a:r>
            <a:r>
              <a:rPr lang="da-DK" sz="1200" dirty="0" err="1">
                <a:solidFill>
                  <a:srgbClr val="333333"/>
                </a:solidFill>
                <a:latin typeface="Arial"/>
              </a:rPr>
              <a:t>psykinfo</a:t>
            </a:r>
            <a:endParaRPr lang="da-DK" sz="1200" dirty="0">
              <a:solidFill>
                <a:srgbClr val="333333"/>
              </a:solidFill>
              <a:latin typeface="Arial"/>
            </a:endParaRPr>
          </a:p>
          <a:p>
            <a:pPr marL="0" indent="0">
              <a:buNone/>
            </a:pPr>
            <a:endParaRPr lang="da-DK" sz="1200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B57D5D13-A07B-7E65-5AE7-3E69E1ACC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323" y="3859170"/>
            <a:ext cx="3161167" cy="2102176"/>
          </a:xfrm>
          <a:prstGeom prst="rect">
            <a:avLst/>
          </a:prstGeom>
        </p:spPr>
      </p:pic>
      <p:pic>
        <p:nvPicPr>
          <p:cNvPr id="3" name="Billede 2" descr="Et billede, der indeholder mur, møbel, indendørs, boligindretning&#10;&#10;Indhold genereret af kunstig intelligens kan være forkert.">
            <a:extLst>
              <a:ext uri="{FF2B5EF4-FFF2-40B4-BE49-F238E27FC236}">
                <a16:creationId xmlns:a16="http://schemas.microsoft.com/office/drawing/2014/main" id="{3A6629B3-E42F-5201-6772-F7F5594DB2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323" y="1663135"/>
            <a:ext cx="3161167" cy="2107445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008127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96088DC-932E-D1A1-5C34-0F1F6A72FB6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FF743697-85B1-80D2-D3C6-A1C5293D6147}"/>
              </a:ext>
            </a:extLst>
          </p:cNvPr>
          <p:cNvSpPr/>
          <p:nvPr/>
        </p:nvSpPr>
        <p:spPr>
          <a:xfrm>
            <a:off x="1114066" y="580797"/>
            <a:ext cx="71421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200" b="1" dirty="0">
                <a:solidFill>
                  <a:schemeClr val="accent5">
                    <a:lumMod val="50000"/>
                  </a:schemeClr>
                </a:solidFill>
              </a:rPr>
              <a:t>Giv os feedback: </a:t>
            </a:r>
          </a:p>
          <a:p>
            <a:r>
              <a:rPr lang="da-DK" sz="2200" dirty="0">
                <a:solidFill>
                  <a:schemeClr val="accent5">
                    <a:lumMod val="50000"/>
                  </a:schemeClr>
                </a:solidFill>
              </a:rPr>
              <a:t>Så vi kan blive endnu bedre til vores arbejde</a:t>
            </a:r>
            <a:endParaRPr lang="da-DK" sz="2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2" name="Billede 11" descr="Et billede, der indeholder tekst, Font/skrifttype, logo, Grafik&#10;&#10;Automatisk genereret beskrivelse">
            <a:extLst>
              <a:ext uri="{FF2B5EF4-FFF2-40B4-BE49-F238E27FC236}">
                <a16:creationId xmlns:a16="http://schemas.microsoft.com/office/drawing/2014/main" id="{53674ABC-51F4-06EC-9E09-8A6FAAEDC5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066" y="3284984"/>
            <a:ext cx="4325910" cy="1818472"/>
          </a:xfrm>
          <a:prstGeom prst="rect">
            <a:avLst/>
          </a:prstGeom>
        </p:spPr>
      </p:pic>
      <p:pic>
        <p:nvPicPr>
          <p:cNvPr id="13" name="Billede 12" descr="Et billede, der indeholder Font/skrifttype, Grafik, typografi, grafisk design&#10;&#10;Automatisk genereret beskrivelse">
            <a:extLst>
              <a:ext uri="{FF2B5EF4-FFF2-40B4-BE49-F238E27FC236}">
                <a16:creationId xmlns:a16="http://schemas.microsoft.com/office/drawing/2014/main" id="{4941E724-01C9-BC51-EB90-9D2931439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154" y="2057150"/>
            <a:ext cx="3274790" cy="873278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407B3E8F-E4B3-D242-7E9C-F918EFF477C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728" t="15080" r="15862" b="15794"/>
          <a:stretch/>
        </p:blipFill>
        <p:spPr>
          <a:xfrm>
            <a:off x="8325578" y="2356338"/>
            <a:ext cx="2243015" cy="2266462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733327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96088DC-932E-D1A1-5C34-0F1F6A72FB6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10</a:t>
            </a:fld>
            <a:endParaRPr lang="da-DK" dirty="0"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7ACAED4F-ABD9-6955-4346-E3754B2F8075}"/>
              </a:ext>
            </a:extLst>
          </p:cNvPr>
          <p:cNvSpPr/>
          <p:nvPr/>
        </p:nvSpPr>
        <p:spPr>
          <a:xfrm>
            <a:off x="1114066" y="580797"/>
            <a:ext cx="71421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200" b="1" dirty="0">
                <a:solidFill>
                  <a:schemeClr val="accent5">
                    <a:lumMod val="50000"/>
                  </a:schemeClr>
                </a:solidFill>
              </a:rPr>
              <a:t>Nyhedsbrev: </a:t>
            </a:r>
          </a:p>
          <a:p>
            <a:r>
              <a:rPr lang="da-DK" sz="2200" dirty="0">
                <a:solidFill>
                  <a:schemeClr val="accent5">
                    <a:lumMod val="50000"/>
                  </a:schemeClr>
                </a:solidFill>
              </a:rPr>
              <a:t>Få at vide når vi har gratis arrangementer og events</a:t>
            </a:r>
            <a:endParaRPr lang="da-DK" sz="2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Billede 13" descr="Et billede, der indeholder tekst, person, indendørs, personer&#10;&#10;Automatisk genereret beskrivelse">
            <a:extLst>
              <a:ext uri="{FF2B5EF4-FFF2-40B4-BE49-F238E27FC236}">
                <a16:creationId xmlns:a16="http://schemas.microsoft.com/office/drawing/2014/main" id="{F7F2AD4E-D00E-CB23-00C5-1E3CBD4C1C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4" t="721" r="11824" b="7842"/>
          <a:stretch/>
        </p:blipFill>
        <p:spPr>
          <a:xfrm>
            <a:off x="4587219" y="1706361"/>
            <a:ext cx="2746044" cy="1795963"/>
          </a:xfrm>
          <a:prstGeom prst="rect">
            <a:avLst/>
          </a:prstGeom>
        </p:spPr>
      </p:pic>
      <p:pic>
        <p:nvPicPr>
          <p:cNvPr id="17" name="Billede 15">
            <a:extLst>
              <a:ext uri="{FF2B5EF4-FFF2-40B4-BE49-F238E27FC236}">
                <a16:creationId xmlns:a16="http://schemas.microsoft.com/office/drawing/2014/main" id="{8D759184-3023-E942-787D-BA4602FE01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" t="5414" r="4821" b="5031"/>
          <a:stretch/>
        </p:blipFill>
        <p:spPr>
          <a:xfrm>
            <a:off x="1582780" y="2349175"/>
            <a:ext cx="2245303" cy="2231226"/>
          </a:xfrm>
          <a:prstGeom prst="rect">
            <a:avLst/>
          </a:prstGeom>
        </p:spPr>
      </p:pic>
      <p:pic>
        <p:nvPicPr>
          <p:cNvPr id="18" name="Billede 19" descr="Et billede, der indeholder tekst, person, personer, gruppe&#10;&#10;Automatisk genereret beskrivelse">
            <a:extLst>
              <a:ext uri="{FF2B5EF4-FFF2-40B4-BE49-F238E27FC236}">
                <a16:creationId xmlns:a16="http://schemas.microsoft.com/office/drawing/2014/main" id="{4197CDF6-89CC-E4A4-CBCE-7F8F5910DF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8" r="10698" b="608"/>
          <a:stretch/>
        </p:blipFill>
        <p:spPr>
          <a:xfrm>
            <a:off x="7464152" y="1706361"/>
            <a:ext cx="2941870" cy="1795962"/>
          </a:xfrm>
          <a:prstGeom prst="rect">
            <a:avLst/>
          </a:prstGeom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E65B6FD2-2B77-F450-6992-A2F8FC1267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1" r="12633" b="32872"/>
          <a:stretch/>
        </p:blipFill>
        <p:spPr>
          <a:xfrm>
            <a:off x="8855791" y="3631410"/>
            <a:ext cx="1550231" cy="1891258"/>
          </a:xfrm>
          <a:prstGeom prst="rect">
            <a:avLst/>
          </a:prstGeom>
        </p:spPr>
      </p:pic>
      <p:pic>
        <p:nvPicPr>
          <p:cNvPr id="8" name="Billede 7" descr="Et billede, der indeholder Kongres, indendørs, præsentation, tøj&#10;&#10;Indhold genereret af kunstig intelligens kan være forkert.">
            <a:extLst>
              <a:ext uri="{FF2B5EF4-FFF2-40B4-BE49-F238E27FC236}">
                <a16:creationId xmlns:a16="http://schemas.microsoft.com/office/drawing/2014/main" id="{E91CD8C1-A8A9-6CCF-6110-F10CA97533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3" y="3631410"/>
            <a:ext cx="1260748" cy="1891258"/>
          </a:xfrm>
          <a:prstGeom prst="rect">
            <a:avLst/>
          </a:prstGeom>
        </p:spPr>
      </p:pic>
      <p:pic>
        <p:nvPicPr>
          <p:cNvPr id="11" name="Billede 10" descr="Et billede, der indeholder tøj, person, Ansigt, kvinde&#10;&#10;Indhold genereret af kunstig intelligens kan være forkert.">
            <a:extLst>
              <a:ext uri="{FF2B5EF4-FFF2-40B4-BE49-F238E27FC236}">
                <a16:creationId xmlns:a16="http://schemas.microsoft.com/office/drawing/2014/main" id="{D841E5A9-59F8-0F1E-F3C2-717C37FFDA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219" y="3665438"/>
            <a:ext cx="2746044" cy="1830565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848949423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H PowerPoint-skabelon 2024 (lys)">
  <a:themeElements>
    <a:clrScheme name="Region Hovedstaden Blue">
      <a:dk1>
        <a:srgbClr val="333333"/>
      </a:dk1>
      <a:lt1>
        <a:srgbClr val="FFFFFF"/>
      </a:lt1>
      <a:dk2>
        <a:srgbClr val="575757"/>
      </a:dk2>
      <a:lt2>
        <a:srgbClr val="CCEBFA"/>
      </a:lt2>
      <a:accent1>
        <a:srgbClr val="99D7F6"/>
      </a:accent1>
      <a:accent2>
        <a:srgbClr val="333333"/>
      </a:accent2>
      <a:accent3>
        <a:srgbClr val="4DB9EF"/>
      </a:accent3>
      <a:accent4>
        <a:srgbClr val="666666"/>
      </a:accent4>
      <a:accent5>
        <a:srgbClr val="19A5EA"/>
      </a:accent5>
      <a:accent6>
        <a:srgbClr val="999999"/>
      </a:accent6>
      <a:hlink>
        <a:srgbClr val="007DBB"/>
      </a:hlink>
      <a:folHlink>
        <a:srgbClr val="808080"/>
      </a:folHlink>
    </a:clrScheme>
    <a:fontScheme name="Region Hovedstad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F4A60"/>
        </a:solidFill>
        <a:ln w="9525">
          <a:solidFill>
            <a:srgbClr val="1F4A60"/>
          </a:solidFill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F293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H PowerPoint Skabelon_DK.potx" id="{26986A75-4BB5-4C20-9DD6-E823FDD01161}" vid="{1F3D9A04-036F-41B4-8EF4-D6B3C5EA408C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ajorFont>
      <a:min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item1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2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3.xml><?xml version="1.0" encoding="utf-8"?>
<TemplafyTemplateConfiguration><![CDATA[{"elementsMetadata":[{"type":"shape","id":"1023fead-d1b7-48b9-aadc-4deb0e707891","elementConfiguration":{"inheritDimensions":"{{InheritDimensions.InheritNone}}","width":"1.91 cm","height":"1.91 cm","image":"{{UserProfile.Office.LogoRef.LogoHRef.Image}}","visibility":"","type":"image","disableUpdates":false}},{"type":"shape","id":"dbbb7ba4-9c5e-440f-86b6-e11efd347bf9","elementConfiguration":{"inheritDimensions":"{{InheritDimensions.InheritNone}}","width":"3.68 cm","height":"1.17 cm","image":"{{UserProfile.Ekstralogo.ExtraLogoPPRef.Image}}","visibility":"","type":"image","disableUpdates":false}},{"type":"shape","id":"62061044-6ed6-40d6-a175-71845e99babe","elementConfiguration":{"inheritDimensions":"{{InheritDimensions.InheritNone}}","width":"6.05 cm","height":"1.9 cm","image":"{{UserProfile.Ekstralogo.ExtraLogoSix_PPRef.Image}}","visibility":"","type":"image","disableUpdates":false}},{"type":"shape","id":"6747d8e1-3a27-419e-aebb-8f26f5860619","elementConfiguration":{"binding":"{{UserProfile.Office.Virksomhed}}","visibility":"{{IfElse(Equals(UserProfile.Office.Virksomhed, \"\"), VisibilityType.Hidden, VisibilityType.Visible)}}","type":"text","disableUpdates":false}},{"type":"shape","id":"f6fe7243-9245-463f-a6fc-74a3bc6d4d4d","elementConfiguration":{"binding":"{{Form.PresentationTitle}}","visibility":"","type":"text","disableUpdates":false}},{"type":"shape","id":"52c03957-e23e-4e0f-a556-ce1efc8ee209","elementConfiguration":{"binding":"{{StringJoin(\" \", UserProfile.Fornavn,UserProfile.Efternavn)}}","visibility":"{{IfElse(Not(Equals(Form.Dato_Manuel, \"\")), VisibilityType.Hidden, VisibilityType.Visible)}}","type":"text","disableUpdates":false}},{"type":"shape","id":"6f1362dc-b3b2-40d9-92cc-c08d3235bf7c","elementConfiguration":{"binding":"{{Form.Dato_Manuel}}","visibility":"","type":"text","disableUpdates":false}},{"type":"shape","id":"dbe2aa02-d518-4417-bed5-71ab3577e777","elementConfiguration":{"binding":"{{UserProfile.CenterFreeText}}","visibility":"{{IfElse(Equals(UserProfile.Centers.Center, \"\"), VisibilityType.Visible, VisibilityType.Hidden)}}","type":"text","disableUpdates":false}},{"type":"shape","id":"3abf43d5-f964-41b4-9227-c6fdeda14117","elementConfiguration":{"binding":"{{UserProfile.Centers.Center}}","visibility":"{{IfElse(Equals(UserProfile.Centers.Center, \"\"), VisibilityType.Hidden, VisibilityType.Visible)}}","type":"text","disableUpdates":false}},{"type":"shape","id":"e66f2457-2daa-4fe7-bd1f-94f171b588b4","elementConfiguration":{"inheritDimensions":"{{InheritDimensions.InheritNone}}","width":"1.91 cm","height":"1.91 cm","image":"{{UserProfile.Office.LogoRef.LogoHRef.Image}}","visibility":"","type":"image","disableUpdates":false}},{"type":"shape","id":"850a4c9c-08a2-4acd-a03e-8620c2b2abbe","elementConfiguration":{"inheritDimensions":"{{InheritDimensions.InheritNone}}","width":"3.68 cm","height":"1.17 cm","image":"{{UserProfile.Ekstralogo.ExtraLogoPPRef.Image}}","visibility":"","type":"image","disableUpdates":false}},{"type":"shape","id":"ae5e6644-b2ee-4306-884a-0687f98cefbf","elementConfiguration":{"inheritDimensions":"{{InheritDimensions.InheritNone}}","width":"6.05 cm","height":"1.9 cm","image":"{{UserProfile.Ekstralogo.ExtraLogoSix_PPRef.Image}}","visibility":"","type":"image","disableUpdates":false}},{"type":"shape","id":"79f41a3d-f193-4919-87ac-48e0ce61c08e","elementConfiguration":{"binding":"{{UserProfile.Office.Virksomhed}}","visibility":"{{IfElse(Equals(UserProfile.Office.Virksomhed, \"\"), VisibilityType.Hidden, VisibilityType.Visible)}}","type":"text","disableUpdates":false}},{"type":"shape","id":"b243ecb0-a5f7-455c-a053-20510951514a","elementConfiguration":{"binding":"{{Form.PresentationTitle}}","visibility":"","type":"text","disableUpdates":false}},{"type":"shape","id":"3df0e04f-4df7-492c-8aba-a110096f95d2","elementConfiguration":{"binding":"{{StringJoin(\" \", UserProfile.Fornavn,UserProfile.Efternavn)}}","visibility":"{{IfElse(Not(Equals(Form.Dato_Manuel, \"\")), VisibilityType.Hidden, VisibilityType.Visible)}}","type":"text","disableUpdates":false}},{"type":"shape","id":"91fe0251-1310-40e0-9865-8bb7fe0d2737","elementConfiguration":{"binding":"{{Form.Dato_Manuel}}","visibility":"","type":"text","disableUpdates":false}},{"type":"shape","id":"77a49ff8-49f3-40bf-8d5f-1b9833d1ee13","elementConfiguration":{"binding":"{{UserProfile.CenterFreeText}}","visibility":"{{IfElse(Equals(UserProfile.Centers.Center, \"\"), VisibilityType.Visible, VisibilityType.Hidden)}}","type":"text","disableUpdates":false}},{"type":"shape","id":"c3821cea-c095-4f21-9dfd-708c263d3500","elementConfiguration":{"binding":"{{UserProfile.Centers.Center}}","visibility":"{{IfElse(Equals(UserProfile.Centers.Center, \"\"), VisibilityType.Hidden, VisibilityType.Visible)}}","type":"text","disableUpdates":false}},{"type":"shape","id":"404f10c3-cff4-4dc2-9001-9f93f45782b3","elementConfiguration":{"inheritDimensions":"{{InheritDimensions.InheritNone}}","width":"6.05 cm","height":"1.9 cm","image":"{{UserProfile.Ekstralogo.ExtraLogoSix_PPRef.Image}}","visibility":"","type":"image","disableUpdates":false}},{"type":"shape","id":"123ce6c3-1ef7-4349-a968-2bdd0814a25e","elementConfiguration":{"inheritDimensions":"{{InheritDimensions.InheritNone}}","width":"3.68 cm","height":"1.17 cm","image":"{{UserProfile.Ekstralogo.ExtraLogoPPRef.Image}}","visibility":"","type":"image","disableUpdates":false}},{"type":"shape","id":"327c52bf-119f-4865-8efa-a0c64802da1a","elementConfiguration":{"binding":"{{Form.PresentationTitle}}","visibility":"","type":"text","disableUpdates":false}},{"type":"shape","id":"40119be1-8fe4-4fad-b747-eeb93eca552a","elementConfiguration":{"binding":"{{StringJoin(\" \", UserProfile.Fornavn,UserProfile.Efternavn)}}","visibility":"{{IfElse(Not(Equals(Form.Dato_Manuel, \"\")), VisibilityType.Hidden, VisibilityType.Visible)}}","type":"text","disableUpdates":false}},{"type":"shape","id":"bc1e7698-13dc-44f3-a766-07dadcb8cb95","elementConfiguration":{"binding":"{{Form.Dato_Manuel}}","visibility":"","type":"text","disableUpdates":false}},{"type":"shape","id":"dfd127e2-0c2e-4276-9d3c-d62bf2ec395f","elementConfiguration":{"inheritDimensions":"{{InheritDimensions.InheritNone}}","width":"1.91 cm","height":"1.91 cm","image":"{{UserProfile.Office.LogoRef.LogoHRef.Image}}","visibility":"","type":"image","disableUpdates":false}},{"type":"shape","id":"34aebc7e-d76a-45d2-8bcd-0c2a31596303","elementConfiguration":{"inheritDimensions":"{{InheritDimensions.InheritNone}}","width":"3.68 cm","height":"1.17 cm","image":"{{UserProfile.Ekstralogo.ExtraLogoPPRef.Image}}","visibility":"","type":"image","disableUpdates":false}},{"type":"shape","id":"2531066b-b5fc-416e-b0c1-549368042d3d","elementConfiguration":{"inheritDimensions":"{{InheritDimensions.InheritNone}}","width":"6.05 cm","height":"1.9 cm","image":"{{UserProfile.Ekstralogo.ExtraLogoSix_PPRef.Image}}","visibility":"","type":"image","disableUpdates":false}},{"type":"shape","id":"0bfc87d1-d0f5-4358-b305-84b74f4385d9","elementConfiguration":{"binding":"{{UserProfile.Office.Virksomhed}}","visibility":"{{IfElse(Equals(UserProfile.Office.Virksomhed, \"\"), VisibilityType.Hidden, VisibilityType.Visible)}}","type":"text","disableUpdates":false}},{"type":"shape","id":"dff52291-6fba-4ca1-9cd5-5c642808ada4","elementConfiguration":{"binding":"{{Form.PresentationTitle}}","visibility":"","type":"text","disableUpdates":false}},{"type":"shape","id":"084bb10c-10ed-4633-804c-5fa2cc550322","elementConfiguration":{"binding":"{{StringJoin(\" \", UserProfile.Fornavn,UserProfile.Efternavn)}}","visibility":"{{IfElse(Not(Equals(Form.Dato_Manuel, \"\")), VisibilityType.Hidden, VisibilityType.Visible)}}","type":"text","disableUpdates":false}},{"type":"shape","id":"3df577a5-f42f-450e-b7f8-5a65c0d5e782","elementConfiguration":{"binding":"{{Form.Dato_Manuel}}","visibility":"","type":"text","disableUpdates":false}},{"type":"shape","id":"d7d8cf6b-5ee8-44b6-80a4-3dea7089593e","elementConfiguration":{"binding":"{{UserProfile.CenterFreeText}}","visibility":"{{IfElse(Equals(UserProfile.Centers.Center, \"\"), VisibilityType.Visible, VisibilityType.Hidden)}}","type":"text","disableUpdates":false}},{"type":"shape","id":"0fd1641c-b527-4b3b-82dc-c505e34d0e7a","elementConfiguration":{"binding":"{{UserProfile.Centers.Center}}","visibility":"{{IfElse(Equals(UserProfile.Centers.Center, \"\"), VisibilityType.Hidden, VisibilityType.Visible)}}","type":"text","disableUpdates":false}},{"type":"shape","id":"510d0566-a2b1-488b-a038-2e2222058552","elementConfiguration":{"inheritDimensions":"{{InheritDimensions.InheritNone}}","width":"1.91 cm","height":"1.91 cm","image":"{{UserProfile.Office.LogoRef.LogoHRef.Image}}","visibility":"","type":"image","disableUpdates":false}},{"type":"shape","id":"921f6141-4136-49fd-b317-c3482f96699c","elementConfiguration":{"binding":"{{UserProfile.Office.Virksomhed}}","visibility":"{{IfElse(Equals(UserProfile.Office.Virksomhed, \"\"), VisibilityType.Hidden, VisibilityType.Visible)}}","type":"text","disableUpdates":false}},{"type":"shape","id":"17ebba48-15b3-46a7-a6dc-792ad7c100e5","elementConfiguration":{"binding":"{{UserProfile.CenterFreeText}}","visibility":"{{IfElse(Equals(UserProfile.Centers.Center, \"\"), VisibilityType.Visible, VisibilityType.Hidden)}}","type":"text","disableUpdates":false}},{"type":"shape","id":"b53bd7ff-56f1-4f43-8dba-88981661ab5e","elementConfiguration":{"binding":"{{UserProfile.Centers.Center}}","visibility":"{{IfElse(Equals(UserProfile.Centers.Center, \"\"), VisibilityType.Hidden, VisibilityType.Visible)}}","type":"text","disableUpdates":false}},{"type":"shape","id":"c9442adb-6c78-45d2-ade3-b87e6a5b6aee","elementConfiguration":{"inheritDimensions":"{{InheritDimensions.InheritNone}}","width":"6.05 cm","height":"1.9 cm","image":"{{UserProfile.Ekstralogo.ExtraLogoSix_PPRef.Image}}","visibility":"","type":"image","disableUpdates":false}},{"type":"shape","id":"839cc933-18f8-40df-ba0f-0e9793d953c7","elementConfiguration":{"inheritDimensions":"{{InheritDimensions.InheritNone}}","width":"3.68 cm","height":"1.17 cm","image":"{{UserProfile.Ekstralogo.ExtraLogoPPRef.Image}}","visibility":"","type":"image","disableUpdates":false}},{"type":"shape","id":"9509d54b-7a4a-452d-8413-5555eeb2b11e","elementConfiguration":{"binding":"{{Form.PresentationTitle}}","visibility":"","type":"text","disableUpdates":false}},{"type":"shape","id":"3706b5f0-96b5-4891-aab3-ba6c7384b2d6","elementConfiguration":{"binding":"{{StringJoin(\" \", UserProfile.Fornavn,UserProfile.Efternavn)}}","visibility":"{{IfElse(Not(Equals(Form.Dato_Manuel, \"\")), VisibilityType.Hidden, VisibilityType.Visible)}}","type":"text","disableUpdates":false}},{"type":"shape","id":"8e22c0a4-2298-420a-9d0c-3c2637fe0678","elementConfiguration":{"binding":"{{Form.Dato_Manuel}}","visibility":"","type":"text","disableUpdates":false}},{"type":"shape","id":"951b1724-049f-4323-aa3a-af404d9815c7","elementConfiguration":{"inheritDimensions":"{{InheritDimensions.InheritNone}}","width":"1.91 cm","height":"1.91 cm","image":"{{UserProfile.Office.LogoRef.LogoHRef.Image}}","visibility":"","type":"image","disableUpdates":false}},{"type":"shape","id":"20c97eb1-5139-4428-a6c4-9d977989c465","elementConfiguration":{"inheritDimensions":"{{InheritDimensions.InheritNone}}","width":"1.91 cm","height":"1.91 cm","image":"{{UserProfile.Office.LogoRef.LogoHRef.Image}}","visibility":"","type":"image","disableUpdates":false}},{"type":"shape","id":"3ec94230-ce79-4c2d-b1de-169c4c7af834","elementConfiguration":{"inheritDimensions":"{{InheritDimensions.InheritNone}}","width":"6.05 cm","height":"1.9 cm","image":"{{UserProfile.Ekstralogo.ExtraLogoSix_PPRef.Image}}","visibility":"","type":"image","disableUpdates":false}},{"type":"shape","id":"192db76f-073e-4f2c-bf12-76d13fef8948","elementConfiguration":{"inheritDimensions":"{{InheritDimensions.InheritNone}}","width":"3.68 cm","height":"1.17 cm","image":"{{UserProfile.Ekstralogo.ExtraLogoPPRef.Image}}","visibility":"","type":"image","disableUpdates":false}},{"type":"shape","id":"0add2f17-d722-4efd-8e7c-061f46207dbf","elementConfiguration":{"binding":"{{UserProfile.Office.Virksomhed}}","visibility":"{{IfElse(Equals(UserProfile.Office.Virksomhed, \"\"), VisibilityType.Hidden, VisibilityType.Visible)}}","type":"text","disableUpdates":false}},{"type":"shape","id":"dcf8eaca-0794-468f-9ee1-66e7875d0698","elementConfiguration":{"binding":"{{Form.PresentationTitle}}","visibility":"","type":"text","disableUpdates":false}},{"type":"shape","id":"dc77b7b8-09ec-4ee6-9558-f6e50406b54b","elementConfiguration":{"binding":"{{StringJoin(\" \", UserProfile.Fornavn,UserProfile.Efternavn)}}","visibility":"{{IfElse(Not(Equals(Form.Dato_Manuel, \"\")), VisibilityType.Hidden, VisibilityType.Visible)}}","type":"text","disableUpdates":false}},{"type":"shape","id":"68963a1f-e9f9-4f6e-9558-5ba38a03d318","elementConfiguration":{"binding":"{{Form.Dato_Manuel}}","visibility":"","type":"text","disableUpdates":false}},{"type":"shape","id":"cdbbca8e-034d-4a23-a24f-e1d7c7bc5ff2","elementConfiguration":{"binding":"{{UserProfile.CenterFreeText}}","visibility":"{{IfElse(Equals(UserProfile.Centers.Center, \"\"), VisibilityType.Visible, VisibilityType.Hidden)}}","type":"text","disableUpdates":false}},{"type":"shape","id":"c6744e49-7b19-443f-b097-2b88f4513c82","elementConfiguration":{"binding":"{{UserProfile.Centers.Center}}","visibility":"{{IfElse(Equals(UserProfile.Centers.Center, \"\"), VisibilityType.Hidden, VisibilityType.Visible)}}","type":"text","disableUpdates":false}},{"type":"shape","id":"c10b0d53-4c2e-4f77-a3fb-7265dd99d9ac","elementConfiguration":{"inheritDimensions":"{{InheritDimensions.InheritNone}}","width":"1.91 cm","height":"1.91 cm","image":"{{UserProfile.Office.LogoRef.LogoHRef.Image}}","visibility":"","type":"image","disableUpdates":false}},{"type":"shape","id":"a1214dee-f0e0-4c3a-a04a-b249d806ec83","elementConfiguration":{"inheritDimensions":"{{InheritDimensions.InheritNone}}","width":"3.68 cm","height":"1.17 cm","image":"{{UserProfile.Ekstralogo.ExtraLogoPPRef.Image}}","visibility":"","type":"image","disableUpdates":false}},{"type":"shape","id":"5cbdabdf-1227-44a8-9c79-1597e9d31416","elementConfiguration":{"inheritDimensions":"{{InheritDimensions.InheritNone}}","width":"6.05 cm","height":"1.9 cm","image":"{{UserProfile.Ekstralogo.ExtraLogoSix_PPRef.Image}}","visibility":"","type":"image","disableUpdates":false}},{"type":"shape","id":"32a82c6e-8fda-4152-a44e-8ba04b3f3a91","elementConfiguration":{"binding":"{{Form.PresentationTitle}}","visibility":"","type":"text","disableUpdates":false}},{"type":"shape","id":"93182ec8-39cf-4693-9e20-4a12635c365f","elementConfiguration":{"binding":"{{StringJoin(\" \", UserProfile.Fornavn,UserProfile.Efternavn)}}","visibility":"{{IfElse(Not(Equals(Form.Dato_Manuel, \"\")), VisibilityType.Hidden, VisibilityType.Visible)}}","type":"text","disableUpdates":false}},{"type":"shape","id":"acae656c-eaa5-4448-86be-463ce64ea768","elementConfiguration":{"binding":"{{Form.Dato_Manuel}}","visibility":"","type":"text","disableUpdates":false}},{"type":"shape","id":"d2fd596c-c3f1-4dfa-bc2e-8d631bd850ac","elementConfiguration":{"binding":"{{UserProfile.CenterFreeText}}","visibility":"{{IfElse(Equals(UserProfile.Centers.Center, \"\"), VisibilityType.Visible, VisibilityType.Hidden)}}","type":"text","disableUpdates":false}},{"type":"shape","id":"ba2885ce-adb7-429a-a115-b3e1a5d28c8c","elementConfiguration":{"binding":"{{UserProfile.Centers.Center}}","visibility":"{{IfElse(Equals(UserProfile.Centers.Center, \"\"), VisibilityType.Hidden, VisibilityType.Visible)}}","type":"text","disableUpdates":false}},{"type":"shape","id":"de7697fa-1bca-432d-9e92-37d2d4703f49","elementConfiguration":{"binding":"{{UserProfile.Office.Virksomhed}}","visibility":"{{IfElse(Equals(UserProfile.Office.Virksomhed, \"\"), VisibilityType.Hidden, VisibilityType.Visible)}}","type":"text","disableUpdates":false}},{"type":"shape","id":"46da17e1-be1a-4f07-9fb7-5ef357d2cd45","elementConfiguration":{"inheritDimensions":"{{InheritDimensions.InheritNone}}","width":"1.91 cm","height":"1.91 cm","image":"{{UserProfile.Office.LogoRef.LogoHRef.Image}}","visibility":"","type":"image","disableUpdates":false}},{"type":"shape","id":"e3d36880-9dfb-4fe9-8299-501d78751090","elementConfiguration":{"inheritDimensions":"{{InheritDimensions.InheritNone}}","width":"3.68 cm","height":"1.17 cm","image":"{{UserProfile.Ekstralogo.ExtraLogoPPRef.Image}}","visibility":"","type":"image","disableUpdates":false}},{"type":"shape","id":"47b0d453-de2e-4923-827d-f925cd01d56c","elementConfiguration":{"inheritDimensions":"{{InheritDimensions.InheritNone}}","width":"6.05 cm","height":"1.9 cm","image":"{{UserProfile.Ekstralogo.ExtraLogoSix_PPRef.Image}}","visibility":"","type":"image","disableUpdates":false}},{"type":"shape","id":"a6897c2d-3d01-46a7-917a-75f32dee0b05","elementConfiguration":{"binding":"{{UserProfile.Office.Virksomhed}}","visibility":"{{IfElse(Equals(UserProfile.Office.Virksomhed, \"\"), VisibilityType.Hidden, VisibilityType.Visible)}}","type":"text","disableUpdates":false}},{"type":"shape","id":"b379893a-df86-4f73-8ddb-6e703039b5e3","elementConfiguration":{"binding":"{{Form.PresentationTitle}}","visibility":"","type":"text","disableUpdates":false}},{"type":"shape","id":"e12321ab-2fac-48bc-97d6-84eb84e3a065","elementConfiguration":{"binding":"{{StringJoin(\" \", UserProfile.Fornavn,UserProfile.Efternavn)}}","visibility":"{{IfElse(Not(Equals(Form.Dato_Manuel, \"\")), VisibilityType.Hidden, VisibilityType.Visible)}}","type":"text","disableUpdates":false}},{"type":"shape","id":"468e18a8-b978-4296-9603-9edc2ae55a4f","elementConfiguration":{"binding":"{{Form.Dato_Manuel}}","visibility":"","type":"text","disableUpdates":false}},{"type":"shape","id":"1af5f84d-a0a7-4113-9715-0cedea674380","elementConfiguration":{"binding":"{{UserProfile.CenterFreeText}}","visibility":"{{IfElse(Equals(UserProfile.Centers.Center, \"\"), VisibilityType.Visible, VisibilityType.Hidden)}}","type":"text","disableUpdates":false}},{"type":"shape","id":"377d53df-3596-4dc0-8a0c-e9dbfadebfeb","elementConfiguration":{"binding":"{{UserProfile.Centers.Center}}","visibility":"{{IfElse(Equals(UserProfile.Centers.Center, \"\"), VisibilityType.Hidden, VisibilityType.Visible)}}","type":"text","disableUpdates":false}},{"type":"shape","id":"41c29060-c93f-489f-9048-f538f477e8a7","elementConfiguration":{"inheritDimensions":"{{InheritDimensions.InheritNone}}","width":"1.91 cm","height":"1.91 cm","image":"{{UserProfile.Office.LogoRef.LogoHRef.Image}}","visibility":"","type":"image","disableUpdates":false}},{"type":"shape","id":"eb83d7e6-754a-489d-a239-04c71bbea266","elementConfiguration":{"inheritDimensions":"{{InheritDimensions.InheritNone}}","width":"3.68 cm","height":"1.17 cm","image":"{{UserProfile.Ekstralogo.ExtraLogoPPRef.Image}}","visibility":"","type":"image","disableUpdates":false}},{"type":"shape","id":"42931a92-716c-48f8-afed-a8c20e6e31aa","elementConfiguration":{"inheritDimensions":"{{InheritDimensions.InheritNone}}","width":"6.05 cm","height":"1.9 cm","image":"{{UserProfile.Ekstralogo.ExtraLogoSix_PPRef.Image}}","visibility":"","type":"image","disableUpdates":false}},{"type":"shape","id":"bb36d9a4-9e09-4090-9900-4f8a7b92e588","elementConfiguration":{"binding":"{{UserProfile.Office.Virksomhed}}","visibility":"{{IfElse(Equals(UserProfile.Office.Virksomhed, \"\"), VisibilityType.Hidden, VisibilityType.Visible)}}","type":"text","disableUpdates":false}},{"type":"shape","id":"7af027ec-3299-4ab9-97d2-b83cc3bd9d43","elementConfiguration":{"binding":"{{UserProfile.CenterFreeText}}","visibility":"{{IfElse(Equals(UserProfile.Centers.Center, \"\"), VisibilityType.Visible, VisibilityType.Hidden)}}","type":"text","disableUpdates":false}},{"type":"shape","id":"8cc24deb-5972-498d-bc11-43b69e542db5","elementConfiguration":{"binding":"{{UserProfile.Centers.Center}}","visibility":"{{IfElse(Equals(UserProfile.Centers.Center, \"\"), VisibilityType.Hidden, VisibilityType.Visible)}}","type":"text","disableUpdates":false}},{"type":"shape","id":"8aea83ba-88fc-40dd-84dc-54e71d54b737","elementConfiguration":{"binding":"{{Form.PresentationTitle}}","visibility":"","type":"text","disableUpdates":false}},{"type":"shape","id":"caa91e97-676a-4061-9191-c2891b587367","elementConfiguration":{"binding":"{{StringJoin(\" \", UserProfile.Fornavn,UserProfile.Efternavn)}}","visibility":"{{IfElse(Not(Equals(Form.Dato_Manuel, \"\")), VisibilityType.Hidden, VisibilityType.Visible)}}","type":"text","disableUpdates":false}},{"type":"shape","id":"dfc9bf96-1467-44b4-812c-053a007fd8b8","elementConfiguration":{"binding":"{{Form.Dato_Manuel}}","visibility":"","type":"text","disableUpdates":false}},{"type":"shape","id":"a4406053-e0e6-45a1-aa47-bac1b9b9553d","elementConfiguration":{"inheritDimensions":"{{InheritDimensions.InheritNone}}","width":"1.91 cm","height":"1.91 cm","image":"{{UserProfile.Office.LogoRef.LogoHRef.Image}}","visibility":"","type":"image","disableUpdates":false}},{"type":"shape","id":"2051c61b-cd77-4b07-88c0-74aa8f992171","elementConfiguration":{"binding":"{{UserProfile.Office.Virksomhed}}","visibility":"{{IfElse(Equals(UserProfile.Office.Virksomhed, \"\"), VisibilityType.Hidden, VisibilityType.Visible)}}","type":"text","disableUpdates":false}},{"type":"shape","id":"ae32f6dc-f887-41cc-8add-b2d1a81b0688","elementConfiguration":{"binding":"{{UserProfile.CenterFreeText}}","visibility":"{{IfElse(Equals(UserProfile.Centers.Center, \"\"), VisibilityType.Visible, VisibilityType.Hidden)}}","type":"text","disableUpdates":false}},{"type":"shape","id":"8fbb7814-f164-4845-b057-afca5eb4da7d","elementConfiguration":{"binding":"{{UserProfile.Centers.Center}}","visibility":"{{IfElse(Equals(UserProfile.Centers.Center, \"\"), VisibilityType.Hidden, VisibilityType.Visible)}}","type":"text","disableUpdates":false}},{"type":"shape","id":"553e62bb-aacf-4082-81dc-9fa556282e74","elementConfiguration":{"inheritDimensions":"{{InheritDimensions.InheritNone}}","width":"6.05 cm","height":"1.9 cm","image":"{{UserProfile.Ekstralogo.ExtraLogoSix_PPRef.Image}}","visibility":"","type":"image","disableUpdates":false}},{"type":"shape","id":"c78fcf63-043b-44d7-9a5e-15b203ccee67","elementConfiguration":{"inheritDimensions":"{{InheritDimensions.InheritNone}}","width":"3.68 cm","height":"1.17 cm","image":"{{UserProfile.Ekstralogo.ExtraLogoPPRef.Image}}","visibility":"","type":"image","disableUpdates":false}},{"type":"shape","id":"3b403a20-d731-44fb-8c14-eb34704dd53c","elementConfiguration":{"binding":"{{Form.PresentationTitle}}","visibility":"","type":"text","disableUpdates":false}},{"type":"shape","id":"15b8990c-5a5f-4f46-8adb-18bcde99352f","elementConfiguration":{"binding":"{{StringJoin(\" \", UserProfile.Fornavn,UserProfile.Efternavn)}}","visibility":"{{IfElse(Not(Equals(Form.Dato_Manuel, \"\")), VisibilityType.Hidden, VisibilityType.Visible)}}","type":"text","disableUpdates":false}},{"type":"shape","id":"e79aa929-34d2-4654-8371-e2ab3706bbea","elementConfiguration":{"binding":"{{Form.Dato_Manuel}}","visibility":"","type":"text","disableUpdates":false}},{"type":"shape","id":"746a2f3d-bea8-467c-a1d0-b7846cfae978","elementConfiguration":{"inheritDimensions":"{{InheritDimensions.InheritNone}}","width":"1.91 cm","height":"1.91 cm","image":"{{UserProfile.Office.LogoRef.LogoHRef.Image}}","visibility":"","type":"image","disableUpdates":false}},{"type":"shape","id":"6ddd800c-c24a-41d7-8819-1f1a13fdccbe","elementConfiguration":{"inheritDimensions":"{{InheritDimensions.InheritNone}}","width":"1.91 cm","height":"1.91 cm","image":"{{UserProfile.Office.LogoRef.LogoHRef.Image}}","visibility":"","type":"image","disableUpdates":false}},{"type":"shape","id":"4ff33716-f8df-4e44-ad64-060eda848d66","elementConfiguration":{"binding":"{{UserProfile.Office.Virksomhed}}","visibility":"{{IfElse(Equals(UserProfile.Office.Virksomhed, \"\"), VisibilityType.Hidden, VisibilityType.Visible)}}","type":"text","disableUpdates":false}},{"type":"shape","id":"9a48ff29-5199-4664-aebf-cd6464d7adfe","elementConfiguration":{"binding":"{{UserProfile.CenterFreeText}}","visibility":"{{IfElse(Equals(UserProfile.Centers.Center, \"\"), VisibilityType.Visible, VisibilityType.Hidden)}}","type":"text","disableUpdates":false}},{"type":"shape","id":"28e991a9-fcfb-4745-8e24-4c24b047dcdd","elementConfiguration":{"binding":"{{UserProfile.Centers.Center}}","visibility":"{{IfElse(Equals(UserProfile.Centers.Center, \"\"), VisibilityType.Hidden, VisibilityType.Visible)}}","type":"text","disableUpdates":false}},{"type":"shape","id":"8594a17e-ccb3-4e72-845a-dd07a2af1c6a","elementConfiguration":{"inheritDimensions":"{{InheritDimensions.InheritNone}}","width":"6.05 cm","height":"1.9 cm","image":"{{UserProfile.Ekstralogo.ExtraLogoSix_PPRef.Image}}","visibility":"","type":"image","disableUpdates":false}},{"type":"shape","id":"ac96bbd9-1c44-4e4c-8f0a-731c338de675","elementConfiguration":{"inheritDimensions":"{{InheritDimensions.InheritNone}}","width":"3.68 cm","height":"1.17 cm","image":"{{UserProfile.Ekstralogo.ExtraLogoPPRef.Image}}","visibility":"","type":"image","disableUpdates":false}},{"type":"shape","id":"06d80244-0680-4fbe-9b1e-81652dc9c6ac","elementConfiguration":{"binding":"{{Form.PresentationTitle}}","visibility":"","type":"text","disableUpdates":false}},{"type":"shape","id":"36f7917c-df25-4a2c-9993-e614717bf529","elementConfiguration":{"binding":"{{StringJoin(\" \", UserProfile.Fornavn,UserProfile.Efternavn)}}","visibility":"{{IfElse(Not(Equals(Form.Dato_Manuel, \"\")), VisibilityType.Hidden, VisibilityType.Visible)}}","type":"text","disableUpdates":false}},{"type":"shape","id":"f055e6f6-9013-4e91-89b7-4d33ea45cc79","elementConfiguration":{"binding":"{{Form.Dato_Manuel}}","visibility":"","type":"text","disableUpdates":false}},{"type":"shape","id":"a82052eb-eda6-4752-a843-a47016246620","elementConfiguration":{"inheritDimensions":"{{InheritDimensions.InheritNone}}","width":"1.91 cm","height":"1.91 cm","image":"{{UserProfile.Office.LogoRef.LogoHRef.Image}}","visibility":"","type":"image","disableUpdates":false}},{"type":"shape","id":"361653f9-b62a-449e-914a-69cef1f76221","elementConfiguration":{"binding":"{{Form.PresentationTitle}}","visibility":"{{IfElse(Equals(Form.PresentationTitle, \"\"), VisibilityType.Hidden, VisibilityType.Visible)}}","type":"text","disableUpdates":false}},{"type":"shape","id":"1b23e2ef-3a62-459f-974b-5941a755b6a5","elementConfiguration":{"binding":"{{Form.Dato_Manuel}}","visibility":"{{IfElse(Equals(Form.Dato_Manuel, \"\"), VisibilityType.Hidden, VisibilityType.Visible)}}","type":"text","disableUpdates":false}},{"type":"shape","id":"b275ce9d-54c3-4d5e-92a7-51e1fe76a42c","elementConfiguration":{"binding":"{{StringJoin(\" \", UserProfile.Fornavn,UserProfile.Efternavn)}}","visibility":"{{IfElse(Not(Equals(Form.Dato_Manuel, \"\")), VisibilityType.Hidden, VisibilityType.Visible)}}","type":"text","disableUpdates":false}},{"type":"shape","id":"7a59c138-e892-449e-ae94-fc7442b342f4","elementConfiguration":{"binding":"{{UserProfile.Office.Virksomhed}}","visibility":"{{IfElse(Equals(UserProfile.Office.Virksomhed, \"\"), VisibilityType.Hidden, VisibilityType.Visible)}}","type":"text","disableUpdates":false}},{"type":"shape","id":"ae5ea6a7-1e26-4f8d-9296-00acbcd0582b","elementConfiguration":{"inheritDimensions":"{{InheritDimensions.InheritNone}}","width":"3.68 cm","height":"1.17 cm","image":"{{UserProfile.Ekstralogo.ExtraLogoPPNEGRef.Image}}","visibility":"","type":"image","disableUpdates":false}},{"type":"shape","id":"226f9c04-38da-4938-ab89-722590b1c823","elementConfiguration":{"inheritDimensions":"{{InheritDimensions.InheritNone}}","width":"6.05 cm","height":"1.9 cm","image":"{{UserProfile.Ekstralogo.ExtraLogoSixNEG_PPRef.Image}}","visibility":"","type":"image","disableUpdates":false}},{"type":"shape","id":"6da4bfaa-58c3-48db-9b56-21227f9e7878","elementConfiguration":{"binding":"{{UserProfile.CenterFreeText}}","visibility":"{{IfElse(Equals(UserProfile.Centers.Center, \"\"), VisibilityType.Visible, VisibilityType.Hidden)}}","type":"text","disableUpdates":false}},{"type":"shape","id":"81b1905e-1c20-46f2-9583-e546d39d85be","elementConfiguration":{"binding":"{{UserProfile.Centers.Center}}","visibility":"{{IfElse(Equals(UserProfile.Centers.Center, \"\"), VisibilityType.Hidden, VisibilityType.Visible)}}","type":"text","disableUpdates":false}},{"type":"shape","id":"db6ba569-c61d-48f6-96e5-8043674f4a9e","elementConfiguration":{"inheritDimensions":"{{InheritDimensions.InheritNone}}","width":"1.91 cm","height":"1.91 cm","image":"{{UserProfile.Office.LogoRef.LogoHRef.Image}}","visibility":"","type":"image","disableUpdates":false}},{"type":"shape","id":"e1496bf9-d6b0-4101-a9fa-04a0d8073c91","elementConfiguration":{"inheritDimensions":"{{InheritDimensions.InheritNone}}","width":"3.68 cm","height":"1.17 cm","image":"{{UserProfile.Ekstralogo.ExtraLogoPPRef.Image}}","visibility":"","type":"image","disableUpdates":false}},{"type":"shape","id":"1599f5b0-e740-40f2-a3ee-6a07081e1596","elementConfiguration":{"binding":"{{Form.PresentationTitle}}","visibility":"","type":"text","disableUpdates":false}},{"type":"shape","id":"b6b7a959-ea41-477d-8d71-85271fffa7e7","elementConfiguration":{"binding":"{{StringJoin(\" \", UserProfile.Fornavn,UserProfile.Efternavn)}}","visibility":"{{IfElse(Not(Equals(Form.Dato_Manuel, \"\")), VisibilityType.Hidden, VisibilityType.Visible)}}","type":"text","disableUpdates":false}},{"type":"shape","id":"ac809000-fe0b-4a7b-a9ce-4eade7700e31","elementConfiguration":{"binding":"{{Form.Dato_Manuel}}","visibility":"","type":"text","disableUpdates":false}},{"type":"shape","id":"33c17811-9f1d-4377-bb2e-12e817204ef6","elementConfiguration":{"inheritDimensions":"{{InheritDimensions.InheritNone}}","width":"6.05 cm","height":"1.9 cm","image":"{{UserProfile.Ekstralogo.ExtraLogoSix_PPRef.Image}}","visibility":"","type":"image","disableUpdates":false}},{"type":"shape","id":"a626d0f4-ba02-4fc3-b1b4-fe403a5dcc3f","elementConfiguration":{"binding":"{{UserProfile.Office.Virksomhed}}","visibility":"{{IfElse(Equals(UserProfile.Office.Virksomhed, \"\"), VisibilityType.Hidden, VisibilityType.Visible)}}","type":"text","disableUpdates":false}},{"type":"shape","id":"b5f97d60-3f8f-4f8f-84c8-4c43e3896ca8","elementConfiguration":{"binding":"{{UserProfile.CenterFreeText}}","visibility":"{{IfElse(Equals(UserProfile.Centers.Center, \"\"), VisibilityType.Visible, VisibilityType.Hidden)}}","type":"text","disableUpdates":false}},{"type":"shape","id":"ff334142-975c-4b79-9148-2fada8407697","elementConfiguration":{"binding":"{{UserProfile.Centers.Center}}","visibility":"{{IfElse(Equals(UserProfile.Centers.Center, \"\"), VisibilityType.Hidden, VisibilityType.Visible)}}","type":"text","disableUpdates":false}},{"type":"shape","id":"cb764c7b-389d-47fc-aed7-962b82b8d133","elementConfiguration":{"inheritDimensions":"{{InheritDimensions.InheritNone}}","width":"3.68 cm","height":"1.17 cm","image":"{{UserProfile.Ekstralogo.ExtraLogoPPRef.Image}}","visibility":"","type":"image","disableUpdates":false}},{"type":"shape","id":"ea921373-3daa-4eb3-b097-3c6989908a32","elementConfiguration":{"inheritDimensions":"{{InheritDimensions.InheritNone}}","width":"6.05 cm","height":"1.9 cm","image":"{{UserProfile.Ekstralogo.ExtraLogoSix_PPRef.Image}}","visibility":"","type":"image","disableUpdates":false}},{"type":"shape","id":"c9589c3b-2929-448c-aebf-7b9348db8aeb","elementConfiguration":{"binding":"{{Form.PresentationTitle}}","visibility":"","type":"text","disableUpdates":false}},{"type":"shape","id":"548a2db3-1834-43fe-9c0a-f5aa3bf91c0a","elementConfiguration":{"binding":"{{StringJoin(\" \", UserProfile.Fornavn,UserProfile.Efternavn)}}","visibility":"{{IfElse(Not(Equals(Form.Dato_Manuel, \"\")), VisibilityType.Hidden, VisibilityType.Visible)}}","type":"text","disableUpdates":false}},{"type":"shape","id":"1f28e50c-45cc-4eda-afd7-b756897c98e8","elementConfiguration":{"binding":"{{Form.Dato_Manuel}}","visibility":"","type":"text","disableUpdates":false}},{"type":"shape","id":"a817a840-7531-4646-aff3-24192f9cbaae","elementConfiguration":{"inheritDimensions":"{{InheritDimensions.InheritNone}}","width":"1.91 cm","height":"1.91 cm","image":"{{UserProfile.Office.LogoRef.LogoHRef.Image}}","visibility":"","type":"image","disableUpdates":false}},{"type":"shape","id":"e5518180-c10e-4a10-8104-c74ab1a9a659","elementConfiguration":{"inheritDimensions":"{{InheritDimensions.InheritNone}}","width":"3.68 cm","height":"1.17 cm","image":"{{UserProfile.Ekstralogo.ExtraLogoPPRef.Image}}","visibility":"","type":"image","disableUpdates":false}},{"type":"shape","id":"ec5d2edb-fd23-4384-add2-423ca95e2984","elementConfiguration":{"inheritDimensions":"{{InheritDimensions.InheritNone}}","width":"6.05 cm","height":"1.9 cm","image":"{{UserProfile.Ekstralogo.ExtraLogoSix_PPRef.Image}}","visibility":"","type":"image","disableUpdates":false}},{"type":"shape","id":"d0040e89-8163-4b7b-8b2a-4932235114f3","elementConfiguration":{"binding":"{{UserProfile.Office.Virksomhed}}","visibility":"{{IfElse(Equals(UserProfile.Office.Virksomhed, \"\"), VisibilityType.Hidden, VisibilityType.Visible)}}","type":"text","disableUpdates":false}},{"type":"shape","id":"1dd4a48e-f96e-465e-8acb-e0b78510314c","elementConfiguration":{"binding":"{{Form.PresentationTitle}}","visibility":"","type":"text","disableUpdates":false}},{"type":"shape","id":"4892d5cf-56fa-4c79-aca0-6209f1d2d747","elementConfiguration":{"binding":"{{StringJoin(\" \", UserProfile.Fornavn,UserProfile.Efternavn)}}","visibility":"{{IfElse(Not(Equals(Form.Dato_Manuel, \"\")), VisibilityType.Hidden, VisibilityType.Visible)}}","type":"text","disableUpdates":false}},{"type":"shape","id":"8c983207-b36c-4c18-96fb-33248f363ded","elementConfiguration":{"binding":"{{Form.Dato_Manuel}}","visibility":"","type":"text","disableUpdates":false}},{"type":"shape","id":"3de172c3-81b0-4bf7-bc87-d4c1c02898bb","elementConfiguration":{"binding":"{{UserProfile.CenterFreeText}}","visibility":"{{IfElse(Equals(UserProfile.Centers.Center, \"\"), VisibilityType.Visible, VisibilityType.Hidden)}}","type":"text","disableUpdates":false}},{"type":"shape","id":"8d2f1707-e5f6-41c3-a861-823b1e6476bf","elementConfiguration":{"binding":"{{UserProfile.Centers.Center}}","visibility":"{{IfElse(Equals(UserProfile.Centers.Center, \"\"), VisibilityType.Hidden, VisibilityType.Visible)}}","type":"text","disableUpdates":false}},{"type":"shape","id":"2d3dda20-28ee-490c-bbb2-4943c452ae45","elementConfiguration":{"inheritDimensions":"{{InheritDimensions.InheritNone}}","width":"1.91 cm","height":"1.91 cm","image":"{{UserProfile.Office.LogoRef.LogoHRef.Image}}","visibility":"","type":"image","disableUpdates":false}},{"type":"shape","id":"0ef93c5e-a4f5-42d5-a368-a2ac69f989a9","elementConfiguration":{"inheritDimensions":"{{InheritDimensions.InheritNone}}","width":"3.68 cm","height":"1.17 cm","image":"{{UserProfile.Ekstralogo.ExtraLogoPPRef.Image}}","visibility":"","type":"image","disableUpdates":false}},{"type":"shape","id":"3e3ac016-5700-45ee-b7d6-74f7b8be3943","elementConfiguration":{"inheritDimensions":"{{InheritDimensions.InheritNone}}","width":"6.05 cm","height":"1.9 cm","image":"{{UserProfile.Ekstralogo.ExtraLogoSix_PPRef.Image}}","visibility":"","type":"image","disableUpdates":false}},{"type":"shape","id":"ea6d0f92-7a76-4f40-bea7-6c9f0c0148be","elementConfiguration":{"binding":"{{UserProfile.Office.Virksomhed}}","visibility":"{{IfElse(Equals(UserProfile.Office.Virksomhed, \"\"), VisibilityType.Hidden, VisibilityType.Visible)}}","type":"text","disableUpdates":false}},{"type":"shape","id":"da7851b3-f38a-454e-8e3d-b4e2e5991bdb","elementConfiguration":{"binding":"{{Form.PresentationTitle}}","visibility":"","type":"text","disableUpdates":false}},{"type":"shape","id":"14b9bd91-13b3-4730-b3fb-a22d6247a360","elementConfiguration":{"binding":"{{StringJoin(\" \", UserProfile.Fornavn,UserProfile.Efternavn)}}","visibility":"{{IfElse(Not(Equals(Form.Dato_Manuel, \"\")), VisibilityType.Hidden, VisibilityType.Visible)}}","type":"text","disableUpdates":false}},{"type":"shape","id":"59453666-3a69-4c26-8877-8b2c2ec10039","elementConfiguration":{"binding":"{{Form.Dato_Manuel}}","visibility":"","type":"text","disableUpdates":false}},{"type":"shape","id":"1816afab-289b-4c9f-9c34-13a65121fc05","elementConfiguration":{"binding":"{{UserProfile.CenterFreeText}}","visibility":"{{IfElse(Equals(UserProfile.Centers.Center, \"\"), VisibilityType.Visible, VisibilityType.Hidden)}}","type":"text","disableUpdates":false}},{"type":"shape","id":"35b98bd2-27fd-4830-a989-6ffa4d7434f2","elementConfiguration":{"binding":"{{UserProfile.Centers.Center}}","visibility":"{{IfElse(Equals(UserProfile.Centers.Center, \"\"), VisibilityType.Hidden, VisibilityType.Visible)}}","type":"text","disableUpdates":false}},{"type":"shape","id":"9dad1b9f-e4a4-49e8-a51c-e1b0770f1662","elementConfiguration":{"inheritDimensions":"{{InheritDimensions.InheritNone}}","width":"1.91 cm","height":"1.91 cm","image":"{{UserProfile.Office.LogoRef.LogoHRef.Image}}","visibility":"","type":"image","disableUpdates":false}},{"type":"shape","id":"c31c10fd-c88f-40ba-882a-f276fe7ab79a","elementConfiguration":{"inheritDimensions":"{{InheritDimensions.InheritNone}}","width":"3.68 cm","height":"1.17 cm","image":"{{UserProfile.Ekstralogo.ExtraLogoPPRef.Image}}","visibility":"","type":"image","disableUpdates":false}},{"type":"shape","id":"502c9f03-faaa-4aff-a68e-2b47f9f6804d","elementConfiguration":{"inheritDimensions":"{{InheritDimensions.InheritNone}}","width":"6.05 cm","height":"1.9 cm","image":"{{UserProfile.Ekstralogo.ExtraLogoSix_PPRef.Image}}","visibility":"","type":"image","disableUpdates":false}},{"type":"shape","id":"5ae513bf-b9bb-4dac-a68a-c88381d3a040","elementConfiguration":{"binding":"{{UserProfile.Office.Virksomhed}}","visibility":"{{IfElse(Equals(UserProfile.Office.Virksomhed, \"\"), VisibilityType.Hidden, VisibilityType.Visible)}}","type":"text","disableUpdates":false}},{"type":"shape","id":"bd7f7031-be47-4260-826b-4b622647c1b8","elementConfiguration":{"binding":"{{Form.PresentationTitle}}","visibility":"","type":"text","disableUpdates":false}},{"type":"shape","id":"172f3158-a700-483a-ac1f-b543bf8c8de0","elementConfiguration":{"binding":"{{StringJoin(\" \", UserProfile.Fornavn,UserProfile.Efternavn)}}","visibility":"{{IfElse(Not(Equals(Form.Dato_Manuel, \"\")), VisibilityType.Hidden, VisibilityType.Visible)}}","type":"text","disableUpdates":false}},{"type":"shape","id":"49b161a1-b990-4833-9bf9-a1c3e365d3d9","elementConfiguration":{"binding":"{{Form.Dato_Manuel}}","visibility":"","type":"text","disableUpdates":false}},{"type":"shape","id":"92fd45ee-56a3-4869-a553-f2d7df3c52cd","elementConfiguration":{"binding":"{{UserProfile.CenterFreeText}}","visibility":"{{IfElse(Equals(UserProfile.Centers.Center, \"\"), VisibilityType.Visible, VisibilityType.Hidden)}}","type":"text","disableUpdates":false}},{"type":"shape","id":"bd0d3660-2694-46db-9331-d9fa72a81641","elementConfiguration":{"binding":"{{UserProfile.Centers.Center}}","visibility":"{{IfElse(Equals(UserProfile.Centers.Center, \"\"), VisibilityType.Hidden, VisibilityType.Visible)}}","type":"text","disableUpdates":false}}],"transformationConfigurations":[{"colorTheme":"{{UserProfile.Office.ThemecolorRef.ColorTheme}}","disableUpdates":false,"originalColorThemeXml":"<a:clrScheme name=\"Region Hovedstaden Darkblue\" xmlns:a=\"http://schemas.openxmlformats.org/drawingml/2006/main\"><a:dk1><a:srgbClr val=\"333333\" /></a:dk1><a:lt1><a:srgbClr val=\"FFFFFF\" /></a:lt1><a:dk2><a:srgbClr val=\"575757\" /></a:dk2><a:lt2><a:srgbClr val=\"CCD4DD\" /></a:lt2><a:accent1><a:srgbClr val=\"99A8BB\" /></a:accent1><a:accent2><a:srgbClr val=\"333333\" /></a:accent2><a:accent3><a:srgbClr val=\"4D6787\" /></a:accent3><a:accent4><a:srgbClr val=\"666666\" /></a:accent4><a:accent5><a:srgbClr val=\"193C65\" /></a:accent5><a:accent6><a:srgbClr val=\"999999\" /></a:accent6><a:hlink><a:srgbClr val=\"193C65\" /></a:hlink><a:folHlink><a:srgbClr val=\"808080\" /></a:folHlink></a:clrScheme>","type":"colorTheme"}],"templateName":"Fælles PowerPoint-skabelon 2025 (lys version)","templateDescription":"","enableDocumentContentUpdater":true,"version":"2.0"}]]></TemplafyTemplateConfiguration>
</file>

<file path=customXml/item4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],"slideId":"1148416874929717253","enableDocumentContentUpdater":false,"version":"2.0"}]]></TemplafySlideTemplateConfiguration>
</file>

<file path=customXml/item5.xml><?xml version="1.0" encoding="utf-8"?>
<Templafy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FormConfiguration>
</file>

<file path=customXml/item6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],"slideId":"1148416874929717253","enableDocumentContentUpdater":false,"version":"2.0"}]]></TemplafySlideTemplateConfiguration>
</file>

<file path=customXml/item7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],"slideId":"1148416874929717250","enableDocumentContentUpdater":false,"version":"2.0"}]]></TemplafySlideTemplateConfiguration>
</file>

<file path=customXml/item8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9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],"slideId":"1148416874929717251","enableDocumentContentUpdater":false,"version":"2.0"}]]></TemplafySlideTemplateConfiguration>
</file>

<file path=customXml/item10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11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12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],"slideId":"1148416874929717251","enableDocumentContentUpdater":false,"version":"2.0"}]]></TemplafySlideTemplateConfiguration>
</file>

<file path=customXml/item13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14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],"slideId":"1148416874929717253","enableDocumentContentUpdater":false,"version":"2.0"}]]></TemplafySlideTemplateConfiguration>
</file>

<file path=customXml/item15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],"slideId":"1148416874929717253","enableDocumentContentUpdater":false,"version":"2.0"}]]></TemplafySlideTemplateConfiguration>
</file>

<file path=customXml/item16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17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18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],"slideId":"1148416874929717251","enableDocumentContentUpdater":false,"version":"2.0"}]]></TemplafySlideTemplateConfiguration>
</file>

<file path=customXml/item19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20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],"slideId":"1148416874929717254","enableDocumentContentUpdater":false,"version":"2.0"}]]></TemplafySlideTemplateConfiguration>
</file>

<file path=customXml/item21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],"slideId":"1148416874929717255","enableDocumentContentUpdater":false,"version":"2.0"}]]></TemplafySlideTemplateConfiguration>
</file>

<file path=customXml/item22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23.xml><?xml version="1.0" encoding="utf-8"?>
<TemplafySlideTemplateConfiguration><![CDATA[{"slideVersion":3,"isValidatorEnabled":false,"isLocked":false,"elementsMetadata":[{"type":"shape","elementConfiguration":{"inheritDimensions":"{{InheritDimensions.InheritNone}}","width":"1.91 cm","height":"1.91 cm","image":"{{UserProfile.Office.LogoRef.LogoHRef.Image}}","visibility":"","type":"image","disableUpdates":false}},{"type":"shape","elementConfiguration":{"inheritDimensions":"{{InheritDimensions.InheritNone}}","width":"3.68 cm","height":"1.17 cm","image":"{{UserProfile.Ekstralogo.ExtraLogoPPRef.Image}}","visibility":"","type":"image","disableUpdates":false}},{"type":"shape","elementConfiguration":{"inheritDimensions":"{{InheritDimensions.InheritNone}}","width":"6.05 cm","height":"1.9 cm","image":"{{UserProfile.Ekstralogo.ExtraLogoSix_PPRef.Image}}","visibility":"","type":"image","disableUpdates":false}},{"type":"shape","elementConfiguration":{"binding":"{{UserProfile.Office.Virksomhed}}","visibility":"{{IfElse(Equals(UserProfile.Office.Virksomhed, \"\"), VisibilityType.Hidden, VisibilityType.Visible)}}","type":"text","disableUpdates":false}},{"type":"shape","elementConfiguration":{"binding":"{{Form.PresentationTitle}}","visibility":"","type":"text","disableUpdates":false}},{"type":"shape","elementConfiguration":{"binding":"{{StringJoin(\" \", UserProfile.Fornavn,UserProfile.Efternavn)}}","visibility":"{{IfElse(Not(Equals(Form.Dato_Manuel, \"\")), VisibilityType.Hidden, VisibilityType.Visible)}}","type":"text","disableUpdates":false}},{"type":"shape","elementConfiguration":{"binding":"{{Form.Dato_Manuel}}","visibility":"","type":"text","disableUpdates":false}},{"type":"shape","elementConfiguration":{"binding":"{{UserProfile.CenterFreeText}}","visibility":"{{IfElse(Equals(UserProfile.Centers.Center, \"\"), VisibilityType.Visible, VisibilityType.Hidden)}}","type":"text","disableUpdates":false}},{"type":"shape","elementConfiguration":{"binding":"{{UserProfile.Centers.Center}}","visibility":"{{IfElse(Equals(UserProfile.Centers.Center, \"\"), VisibilityType.Hidden, VisibilityType.Visible)}}","type":"text","disableUpdates":false}}],"slideId":"1148416874929717255","enableDocumentContentUpdater":false,"version":"2.0"}]]></TemplafySlideTemplateConfiguration>
</file>

<file path=customXml/item24.xml><?xml version="1.0" encoding="utf-8"?>
<TemplafySlide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]}]]></TemplafySlideFormConfiguration>
</file>

<file path=customXml/itemProps1.xml><?xml version="1.0" encoding="utf-8"?>
<ds:datastoreItem xmlns:ds="http://schemas.openxmlformats.org/officeDocument/2006/customXml" ds:itemID="{0B15EFB7-F557-4117-A7B6-44E96CEA8782}">
  <ds:schemaRefs/>
</ds:datastoreItem>
</file>

<file path=customXml/itemProps2.xml><?xml version="1.0" encoding="utf-8"?>
<ds:datastoreItem xmlns:ds="http://schemas.openxmlformats.org/officeDocument/2006/customXml" ds:itemID="{D4872C4A-87F7-4073-A39C-CCFFF1CC46C6}">
  <ds:schemaRefs/>
</ds:datastoreItem>
</file>

<file path=customXml/itemProps3.xml><?xml version="1.0" encoding="utf-8"?>
<ds:datastoreItem xmlns:ds="http://schemas.openxmlformats.org/officeDocument/2006/customXml" ds:itemID="{978984FF-6C25-4FD4-85EA-2F9586C8CA61}">
  <ds:schemaRefs/>
</ds:datastoreItem>
</file>

<file path=customXml/itemProps4.xml><?xml version="1.0" encoding="utf-8"?>
<ds:datastoreItem xmlns:ds="http://schemas.openxmlformats.org/officeDocument/2006/customXml" ds:itemID="{0257DEAA-9393-45FF-AF00-0C4A898B7967}">
  <ds:schemaRefs/>
</ds:datastoreItem>
</file>

<file path=customXml/itemProps5.xml><?xml version="1.0" encoding="utf-8"?>
<ds:datastoreItem xmlns:ds="http://schemas.openxmlformats.org/officeDocument/2006/customXml" ds:itemID="{B0D2E709-FA3C-4E2D-A1F5-DD257C406372}">
  <ds:schemaRefs/>
</ds:datastoreItem>
</file>

<file path=customXml/itemProps6.xml><?xml version="1.0" encoding="utf-8"?>
<ds:datastoreItem xmlns:ds="http://schemas.openxmlformats.org/officeDocument/2006/customXml" ds:itemID="{A29EA814-2CB1-4467-BADB-84C05763300F}">
  <ds:schemaRefs/>
</ds:datastoreItem>
</file>

<file path=customXml/itemProps7.xml><?xml version="1.0" encoding="utf-8"?>
<ds:datastoreItem xmlns:ds="http://schemas.openxmlformats.org/officeDocument/2006/customXml" ds:itemID="{D0F44FCD-1ED5-46D8-98E6-453A5D8A7E11}">
  <ds:schemaRefs/>
</ds:datastoreItem>
</file>

<file path=customXml/itemProps8.xml><?xml version="1.0" encoding="utf-8"?>
<ds:datastoreItem xmlns:ds="http://schemas.openxmlformats.org/officeDocument/2006/customXml" ds:itemID="{D3BBDB66-E0BA-4922-A72A-D92E49D2F91A}">
  <ds:schemaRefs/>
</ds:datastoreItem>
</file>

<file path=customXml/itemProps9.xml><?xml version="1.0" encoding="utf-8"?>
<ds:datastoreItem xmlns:ds="http://schemas.openxmlformats.org/officeDocument/2006/customXml" ds:itemID="{3FCD1B44-62A2-4451-B04D-D11C5FC2E23D}">
  <ds:schemaRefs/>
</ds:datastoreItem>
</file>

<file path=customXml/itemProps10.xml><?xml version="1.0" encoding="utf-8"?>
<ds:datastoreItem xmlns:ds="http://schemas.openxmlformats.org/officeDocument/2006/customXml" ds:itemID="{2F9AF35E-703B-4DCE-AF59-85AD3320E51A}">
  <ds:schemaRefs/>
</ds:datastoreItem>
</file>

<file path=customXml/itemProps11.xml><?xml version="1.0" encoding="utf-8"?>
<ds:datastoreItem xmlns:ds="http://schemas.openxmlformats.org/officeDocument/2006/customXml" ds:itemID="{144B1E00-8D43-44D6-9D6B-D6C417FE0D86}">
  <ds:schemaRefs/>
</ds:datastoreItem>
</file>

<file path=customXml/itemProps12.xml><?xml version="1.0" encoding="utf-8"?>
<ds:datastoreItem xmlns:ds="http://schemas.openxmlformats.org/officeDocument/2006/customXml" ds:itemID="{BF463828-1AF0-453E-B556-C799DF5BD01B}">
  <ds:schemaRefs/>
</ds:datastoreItem>
</file>

<file path=customXml/itemProps13.xml><?xml version="1.0" encoding="utf-8"?>
<ds:datastoreItem xmlns:ds="http://schemas.openxmlformats.org/officeDocument/2006/customXml" ds:itemID="{6557E644-296A-4F37-8469-B68EA5703009}">
  <ds:schemaRefs/>
</ds:datastoreItem>
</file>

<file path=customXml/itemProps14.xml><?xml version="1.0" encoding="utf-8"?>
<ds:datastoreItem xmlns:ds="http://schemas.openxmlformats.org/officeDocument/2006/customXml" ds:itemID="{C2AF4E83-41EE-410A-B3EC-D7721AA01AA7}">
  <ds:schemaRefs/>
</ds:datastoreItem>
</file>

<file path=customXml/itemProps15.xml><?xml version="1.0" encoding="utf-8"?>
<ds:datastoreItem xmlns:ds="http://schemas.openxmlformats.org/officeDocument/2006/customXml" ds:itemID="{55082726-935A-4469-A9D2-362094976D43}">
  <ds:schemaRefs/>
</ds:datastoreItem>
</file>

<file path=customXml/itemProps16.xml><?xml version="1.0" encoding="utf-8"?>
<ds:datastoreItem xmlns:ds="http://schemas.openxmlformats.org/officeDocument/2006/customXml" ds:itemID="{E9C71BD4-C3EC-47E5-A5CF-8298CEF57CB2}">
  <ds:schemaRefs/>
</ds:datastoreItem>
</file>

<file path=customXml/itemProps17.xml><?xml version="1.0" encoding="utf-8"?>
<ds:datastoreItem xmlns:ds="http://schemas.openxmlformats.org/officeDocument/2006/customXml" ds:itemID="{85869DAA-1D89-4432-A7BC-B24B88AA532E}">
  <ds:schemaRefs/>
</ds:datastoreItem>
</file>

<file path=customXml/itemProps18.xml><?xml version="1.0" encoding="utf-8"?>
<ds:datastoreItem xmlns:ds="http://schemas.openxmlformats.org/officeDocument/2006/customXml" ds:itemID="{91BB32BE-E42E-4784-B2C9-AB9C4F0C7002}">
  <ds:schemaRefs/>
</ds:datastoreItem>
</file>

<file path=customXml/itemProps19.xml><?xml version="1.0" encoding="utf-8"?>
<ds:datastoreItem xmlns:ds="http://schemas.openxmlformats.org/officeDocument/2006/customXml" ds:itemID="{320062BA-DD2C-4C87-923A-2479D967959F}">
  <ds:schemaRefs/>
</ds:datastoreItem>
</file>

<file path=customXml/itemProps20.xml><?xml version="1.0" encoding="utf-8"?>
<ds:datastoreItem xmlns:ds="http://schemas.openxmlformats.org/officeDocument/2006/customXml" ds:itemID="{7894C2D8-AE09-4200-BA30-050079DA82D0}">
  <ds:schemaRefs/>
</ds:datastoreItem>
</file>

<file path=customXml/itemProps21.xml><?xml version="1.0" encoding="utf-8"?>
<ds:datastoreItem xmlns:ds="http://schemas.openxmlformats.org/officeDocument/2006/customXml" ds:itemID="{367A10B9-D1BE-4558-8A59-7922A5B98B81}">
  <ds:schemaRefs/>
</ds:datastoreItem>
</file>

<file path=customXml/itemProps22.xml><?xml version="1.0" encoding="utf-8"?>
<ds:datastoreItem xmlns:ds="http://schemas.openxmlformats.org/officeDocument/2006/customXml" ds:itemID="{425D0BC0-DC6C-44B3-B861-40353D43D915}">
  <ds:schemaRefs/>
</ds:datastoreItem>
</file>

<file path=customXml/itemProps23.xml><?xml version="1.0" encoding="utf-8"?>
<ds:datastoreItem xmlns:ds="http://schemas.openxmlformats.org/officeDocument/2006/customXml" ds:itemID="{D0B8241E-6A4C-44BD-A5AF-17AE716E1AC5}">
  <ds:schemaRefs/>
</ds:datastoreItem>
</file>

<file path=customXml/itemProps24.xml><?xml version="1.0" encoding="utf-8"?>
<ds:datastoreItem xmlns:ds="http://schemas.openxmlformats.org/officeDocument/2006/customXml" ds:itemID="{361E5AFB-EF8B-41F5-B271-BC06618E566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636</Words>
  <Application>Microsoft Office PowerPoint</Application>
  <PresentationFormat>Widescreen</PresentationFormat>
  <Paragraphs>81</Paragraphs>
  <Slides>10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Raleway</vt:lpstr>
      <vt:lpstr>Segoe UI</vt:lpstr>
      <vt:lpstr>RegionH PowerPoint-skabelon 2024 (lys)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2026-01-19T13:31:47Z</dcterms:created>
  <dcterms:modified xsi:type="dcterms:W3CDTF">2026-08-14T06:52:28Z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2025-08-29T09:52:17</vt:lpwstr>
  </property>
  <property fmtid="{D5CDD505-2E9C-101B-9397-08002B2CF9AE}" pid="3" name="TemplafyTenantId">
    <vt:lpwstr>regionh</vt:lpwstr>
  </property>
  <property fmtid="{D5CDD505-2E9C-101B-9397-08002B2CF9AE}" pid="4" name="TemplafyTemplateId">
    <vt:lpwstr>1148416857303941186</vt:lpwstr>
  </property>
  <property fmtid="{D5CDD505-2E9C-101B-9397-08002B2CF9AE}" pid="5" name="TemplafyUserProfileId">
    <vt:lpwstr>981468944309944379</vt:lpwstr>
  </property>
  <property fmtid="{D5CDD505-2E9C-101B-9397-08002B2CF9AE}" pid="6" name="TemplafyLanguageCode">
    <vt:lpwstr>da-DK</vt:lpwstr>
  </property>
  <property fmtid="{D5CDD505-2E9C-101B-9397-08002B2CF9AE}" pid="7" name="TemplafyFromBlank">
    <vt:bool>false</vt:bool>
  </property>
</Properties>
</file>