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3" autoAdjust="0"/>
    <p:restoredTop sz="91058" autoAdjust="0"/>
  </p:normalViewPr>
  <p:slideViewPr>
    <p:cSldViewPr snapToGrid="0" showGuides="1">
      <p:cViewPr varScale="1">
        <p:scale>
          <a:sx n="72" d="100"/>
          <a:sy n="72" d="100"/>
        </p:scale>
        <p:origin x="51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68" y="-2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61ADCD-0986-466F-BCF4-F140374402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AD45B1-DDA3-4823-B57F-398ED6D7CE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FC3DF-2F36-4EDB-A0AA-84137CB58FA4}" type="datetime1">
              <a:rPr lang="en-GB" smtClean="0"/>
              <a:t>08/04/2026</a:t>
            </a:fld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3B3C53-DC75-4A5C-81E7-5D7CB96E12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F6EE6-6533-46A0-A8FB-DBC252423243}" type="slidenum">
              <a:rPr lang="en-GB" smtClean="0"/>
              <a:t>‹nr.›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1B013-C79C-4BAB-9591-CE1E1BF2A9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838611-CB23-4A11-B466-01829FB3E6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D025B-ACD2-45C1-B156-1DDB470CE319}" type="slidenum">
              <a:rPr lang="en-GB" smtClean="0"/>
              <a:t>‹nr.›</a:t>
            </a:fld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F8BE06-C1AD-4FF4-9212-678516BAB9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10225-CB48-4A2A-9739-463AD2DBC3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C24C7-9808-460A-9291-3BDCC84C148C}" type="datetime1">
              <a:rPr lang="en-GB" smtClean="0"/>
              <a:t>08/04/2026</a:t>
            </a:fld>
            <a:endParaRPr lang="en-GB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668863D3-1D0C-412C-99BB-873840116A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E44B7E2-ED93-42BE-81A6-FE398D91C1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691570-C65F-4C66-9CB2-8798BF7E89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8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36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4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72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A16CFAD1-D197-4A88-B173-A6412E995EE5}" type="slidenum">
              <a:rPr lang="da-DK" smtClean="0"/>
              <a:pPr/>
              <a:t>1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B2F52-14E2-45D5-A249-78CC2A66BD9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C17A8CDD-0774-423B-BC2A-8ED07413BB79}" type="datetime1">
              <a:rPr lang="da-DK" smtClean="0"/>
              <a:t>08-04-2026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8B06C-D1C0-4719-87F3-6E1B46C516C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8A4D158C-A6AB-44D9-9E3E-40314B363B1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5082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4" name="Background">
            <a:extLst>
              <a:ext uri="{FF2B5EF4-FFF2-40B4-BE49-F238E27FC236}">
                <a16:creationId xmlns:a16="http://schemas.microsoft.com/office/drawing/2014/main" id="{B1570459-D271-2C35-6113-79CEF0554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58775" y="358774"/>
            <a:ext cx="11472864" cy="61388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CD93305F-0EAD-CE6E-4827-86D61BB160D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000" y="720000"/>
            <a:ext cx="921398" cy="6467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0000" y="1800000"/>
            <a:ext cx="7974000" cy="26856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400" b="1" cap="all" baseline="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0000" y="4485600"/>
            <a:ext cx="7974000" cy="7884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accent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undertitel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DCFD48-03A1-35A4-18AC-8FE9D4F290E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57600" y="1800000"/>
            <a:ext cx="2415600" cy="4323600"/>
          </a:xfrm>
        </p:spPr>
        <p:txBody>
          <a:bodyPr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3C5DD82-278D-3E37-AB10-A12FDADCA23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000" y="5776913"/>
            <a:ext cx="2415600" cy="35242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E96860DE-34E8-D6C2-D025-6EEEED95D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57600" y="720000"/>
            <a:ext cx="24156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A059A31-BAB8-41D3-94DD-CD4878C317AA}" type="datetime2">
              <a:rPr lang="da-DK" smtClean="0"/>
              <a:t>8. april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6912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60000" y="360000"/>
            <a:ext cx="11473200" cy="613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9999" y="1800000"/>
            <a:ext cx="8898663" cy="360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372388C-D34B-A928-7A50-3E570491D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4B66EE-F70A-4241-8DFE-38EB6EEE0EB0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B48DE5-B947-4D04-8638-46A5A6D65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4EBC1E-5B12-3F8D-07FC-EC021BEA3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67E03842-E2CE-CB94-C6B1-F2B7E460ADC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382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60000" y="360000"/>
            <a:ext cx="11473200" cy="61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9999" y="1800000"/>
            <a:ext cx="8898663" cy="360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372388C-D34B-A928-7A50-3E570491D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4B66EE-F70A-4241-8DFE-38EB6EEE0EB0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B48DE5-B947-4D04-8638-46A5A6D65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4EBC1E-5B12-3F8D-07FC-EC021BEA3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67E03842-E2CE-CB94-C6B1-F2B7E460ADC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8739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40EE385-27F1-D3E5-EFFD-D7956D961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999" y="1800000"/>
            <a:ext cx="8898663" cy="36000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E0993E-25B2-40D3-5A95-7F133CF47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D535-AEE4-4C73-898D-4879F21B4C35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272A8C-BC1C-419C-5A04-F4BE07AF1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017A93-1A64-612B-D736-1EC4ABAD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979774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og bille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F834B6F7-085A-0504-8D52-EC3FB99FA1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9138" y="720000"/>
            <a:ext cx="10754062" cy="4680000"/>
          </a:xfrm>
          <a:solidFill>
            <a:schemeClr val="bg1">
              <a:lumMod val="85000"/>
            </a:schemeClr>
          </a:solidFill>
        </p:spPr>
        <p:txBody>
          <a:bodyPr lIns="72000" tIns="72000" bIns="5328000"/>
          <a:lstStyle>
            <a:lvl1pPr marL="0" indent="0" algn="l">
              <a:buNone/>
              <a:defRPr sz="1600"/>
            </a:lvl1pPr>
          </a:lstStyle>
          <a:p>
            <a:r>
              <a:rPr lang="da-DK" dirty="0"/>
              <a:t>Klik på rammen for at indsætte billede ved at gå i fanen Indsæt, billeder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6837" y="1097999"/>
            <a:ext cx="9618664" cy="3945600"/>
          </a:xfrm>
        </p:spPr>
        <p:txBody>
          <a:bodyPr lIns="0" rIns="0" anchor="ctr" anchorCtr="0"/>
          <a:lstStyle>
            <a:lvl1pPr algn="ctr">
              <a:lnSpc>
                <a:spcPct val="100000"/>
              </a:lnSpc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2D23519-C41E-34C3-890B-4F99007405AF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143DC125-3E33-44C3-8895-9D633697B46F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07E525-FD51-4BA4-5B74-927AB408BE8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84E216-335E-A024-2807-797B96FD2746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21864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6AEB5-52F0-4660-8F42-9D54730AF8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0000" y="1800000"/>
            <a:ext cx="10753200" cy="36000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da-DK" noProof="0" dirty="0"/>
              <a:t>Klik for at tilføje tekst                                                                                                                                                                      Klik ENTER og derefter TAB for at se næste tekstformat                            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9" name="Text Placeholder notes">
            <a:extLst>
              <a:ext uri="{FF2B5EF4-FFF2-40B4-BE49-F238E27FC236}">
                <a16:creationId xmlns:a16="http://schemas.microsoft.com/office/drawing/2014/main" id="{67232630-37C5-8775-6C71-B05C636FCF6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53512" y="5400000"/>
            <a:ext cx="2419687" cy="360000"/>
          </a:xfrm>
        </p:spPr>
        <p:txBody>
          <a:bodyPr anchor="b" anchorCtr="0"/>
          <a:lstStyle>
            <a:lvl1pPr marL="0" indent="0" algn="r">
              <a:spcAft>
                <a:spcPts val="600"/>
              </a:spcAft>
              <a:buFont typeface="Arial" panose="020B0604020202020204" pitchFamily="34" charset="0"/>
              <a:buNone/>
              <a:defRPr sz="800" i="0"/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E19B9A01-C219-C5B0-9A2F-B6DCF7C546F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1C40049-EFC9-4545-A54C-8D20009104F6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423E3FD0-6881-7F90-B538-901BE316FFE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BC85264B-D290-7E11-AEBE-76705D27668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31011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" userDrawn="1">
          <p15:clr>
            <a:srgbClr val="A4A3A4"/>
          </p15:clr>
        </p15:guide>
        <p15:guide id="2" orient="horz" pos="3403" userDrawn="1">
          <p15:clr>
            <a:srgbClr val="A4A3A4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ekst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">
            <a:extLst>
              <a:ext uri="{FF2B5EF4-FFF2-40B4-BE49-F238E27FC236}">
                <a16:creationId xmlns:a16="http://schemas.microsoft.com/office/drawing/2014/main" id="{302ED08D-BCDB-A976-9E83-0A7EC570B5D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58775" y="358775"/>
            <a:ext cx="11472864" cy="613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66AEB5-52F0-4660-8F42-9D54730AF8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9" name="Text Placeholder notes">
            <a:extLst>
              <a:ext uri="{FF2B5EF4-FFF2-40B4-BE49-F238E27FC236}">
                <a16:creationId xmlns:a16="http://schemas.microsoft.com/office/drawing/2014/main" id="{67232630-37C5-8775-6C71-B05C636FCF6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53512" y="5400000"/>
            <a:ext cx="2419687" cy="360000"/>
          </a:xfrm>
        </p:spPr>
        <p:txBody>
          <a:bodyPr anchor="b" anchorCtr="0"/>
          <a:lstStyle>
            <a:lvl1pPr marL="0" indent="0" algn="r">
              <a:spcAft>
                <a:spcPts val="600"/>
              </a:spcAft>
              <a:buFont typeface="Arial" panose="020B0604020202020204" pitchFamily="34" charset="0"/>
              <a:buNone/>
              <a:defRPr sz="800" i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E19B9A01-C219-C5B0-9A2F-B6DCF7C546F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0B5997-1CC5-43E6-92A5-7BCA42E9D993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423E3FD0-6881-7F90-B538-901BE316FFE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BC85264B-D290-7E11-AEBE-76705D27668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AD80006-BF8A-1012-B69B-C2C9410C039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000" y="1800000"/>
            <a:ext cx="10752138" cy="360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a-DK" noProof="0" dirty="0"/>
              <a:t>Klik for at tilføje tekst                                                                                                                                                                      Klik ENTER og derefter TAB for at se næste tekstformat                            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pic>
        <p:nvPicPr>
          <p:cNvPr id="3" name="Logo">
            <a:extLst>
              <a:ext uri="{FF2B5EF4-FFF2-40B4-BE49-F238E27FC236}">
                <a16:creationId xmlns:a16="http://schemas.microsoft.com/office/drawing/2014/main" id="{3F3F3666-FF35-032E-72B2-CB76C77FED6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6670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33">
          <p15:clr>
            <a:srgbClr val="A4A3A4"/>
          </p15:clr>
        </p15:guide>
        <p15:guide id="2" orient="horz" pos="3402" userDrawn="1">
          <p15:clr>
            <a:srgbClr val="A4A3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">
            <a:extLst>
              <a:ext uri="{FF2B5EF4-FFF2-40B4-BE49-F238E27FC236}">
                <a16:creationId xmlns:a16="http://schemas.microsoft.com/office/drawing/2014/main" id="{302ED08D-BCDB-A976-9E83-0A7EC570B5D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58775" y="358775"/>
            <a:ext cx="11472864" cy="61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66AEB5-52F0-4660-8F42-9D54730AF8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9" name="Text Placeholder notes">
            <a:extLst>
              <a:ext uri="{FF2B5EF4-FFF2-40B4-BE49-F238E27FC236}">
                <a16:creationId xmlns:a16="http://schemas.microsoft.com/office/drawing/2014/main" id="{67232630-37C5-8775-6C71-B05C636FCF6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53512" y="5400000"/>
            <a:ext cx="2419687" cy="360000"/>
          </a:xfrm>
        </p:spPr>
        <p:txBody>
          <a:bodyPr anchor="b" anchorCtr="0"/>
          <a:lstStyle>
            <a:lvl1pPr marL="0" indent="0" algn="r">
              <a:spcAft>
                <a:spcPts val="600"/>
              </a:spcAft>
              <a:buFont typeface="Arial" panose="020B0604020202020204" pitchFamily="34" charset="0"/>
              <a:buNone/>
              <a:defRPr sz="800" i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E19B9A01-C219-C5B0-9A2F-B6DCF7C546F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0B5997-1CC5-43E6-92A5-7BCA42E9D993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423E3FD0-6881-7F90-B538-901BE316FFE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BC85264B-D290-7E11-AEBE-76705D27668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AD80006-BF8A-1012-B69B-C2C9410C039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000" y="1800000"/>
            <a:ext cx="10752138" cy="360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a-DK" noProof="0" dirty="0"/>
              <a:t>Klik for at tilføje tekst                                                                                                                                                                      Klik ENTER og derefter TAB for at se næste tekstformat                            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pic>
        <p:nvPicPr>
          <p:cNvPr id="3" name="Logo">
            <a:extLst>
              <a:ext uri="{FF2B5EF4-FFF2-40B4-BE49-F238E27FC236}">
                <a16:creationId xmlns:a16="http://schemas.microsoft.com/office/drawing/2014/main" id="{3F3F3666-FF35-032E-72B2-CB76C77FED6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526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33">
          <p15:clr>
            <a:srgbClr val="A4A3A4"/>
          </p15:clr>
        </p15:guide>
        <p15:guide id="2" orient="horz" pos="3402" userDrawn="1">
          <p15:clr>
            <a:srgbClr val="A4A3A4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7CF41-4700-4C0D-801F-1B8DD72EDF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900000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9999" y="1798638"/>
            <a:ext cx="5195025" cy="3601362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da-DK" noProof="0" dirty="0"/>
              <a:t>Klik for at tilføje tekst                                                           Klik ENTER og derefter TAB for at se næste tekstformat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8400" y="1798638"/>
            <a:ext cx="5194800" cy="3601362"/>
          </a:xfrm>
        </p:spPr>
        <p:txBody>
          <a:bodyPr/>
          <a:lstStyle>
            <a:lvl1pPr>
              <a:defRPr/>
            </a:lvl1pPr>
            <a:lvl2pPr marL="360000" indent="-180000">
              <a:buFont typeface="Arial" panose="020B0604020202020204" pitchFamily="34" charset="0"/>
              <a:buChar char="•"/>
              <a:defRPr/>
            </a:lvl2pPr>
            <a:lvl5pPr>
              <a:defRPr/>
            </a:lvl5pPr>
          </a:lstStyle>
          <a:p>
            <a:pPr lvl="0"/>
            <a:r>
              <a:rPr lang="da-DK" noProof="0" dirty="0"/>
              <a:t>Klik for at tilføje tekst                                                           Klik ENTER og derefter TAB for at se næste tekstformat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4" name="Text Placeholder notes">
            <a:extLst>
              <a:ext uri="{FF2B5EF4-FFF2-40B4-BE49-F238E27FC236}">
                <a16:creationId xmlns:a16="http://schemas.microsoft.com/office/drawing/2014/main" id="{EC4A43A9-8136-F33A-5CFA-7EFF342FE3D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75388" y="5400000"/>
            <a:ext cx="5197811" cy="360000"/>
          </a:xfrm>
        </p:spPr>
        <p:txBody>
          <a:bodyPr anchor="b" anchorCtr="0"/>
          <a:lstStyle>
            <a:lvl1pPr marL="0" indent="0" algn="r">
              <a:spcAft>
                <a:spcPts val="600"/>
              </a:spcAft>
              <a:buFont typeface="Arial" panose="020B0604020202020204" pitchFamily="34" charset="0"/>
              <a:buNone/>
              <a:defRPr sz="800" i="0"/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4642F499-7390-CADB-77C9-B82AADAE2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27C1-C26E-4CEF-BBBD-DBDE47C77CB8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69B79D4-A312-45E7-0F87-6F8B41BD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A0F70A4-29FA-0C77-E949-A06561E1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70926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" userDrawn="1">
          <p15:clr>
            <a:srgbClr val="A4A3A4"/>
          </p15:clr>
        </p15:guide>
        <p15:guide id="2" orient="horz" pos="3401" userDrawn="1">
          <p15:clr>
            <a:srgbClr val="A4A3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 bredt og sm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7CF41-4700-4C0D-801F-1B8DD72EDF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900000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9998" y="1800000"/>
            <a:ext cx="7973152" cy="3600000"/>
          </a:xfrm>
        </p:spPr>
        <p:txBody>
          <a:bodyPr/>
          <a:lstStyle>
            <a:lvl1pPr>
              <a:defRPr/>
            </a:lvl1pPr>
            <a:lvl2pPr marL="360000" indent="-180000">
              <a:buFont typeface="Arial" panose="020B0604020202020204" pitchFamily="34" charset="0"/>
              <a:buChar char="•"/>
              <a:defRPr/>
            </a:lvl2pPr>
            <a:lvl5pPr>
              <a:defRPr/>
            </a:lvl5pPr>
            <a:lvl8pPr>
              <a:defRPr/>
            </a:lvl8pPr>
          </a:lstStyle>
          <a:p>
            <a:pPr lvl="0"/>
            <a:r>
              <a:rPr lang="da-DK" noProof="0" dirty="0"/>
              <a:t>Klik for at tilføje tekst                                                                                                               Klik ENTER og derefter TAB for at se næste tekstformat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057600" y="1800000"/>
            <a:ext cx="2415600" cy="3600000"/>
          </a:xfrm>
        </p:spPr>
        <p:txBody>
          <a:bodyPr/>
          <a:lstStyle>
            <a:lvl1pPr>
              <a:defRPr/>
            </a:lvl1pPr>
            <a:lvl2pPr marL="360000" indent="-180000">
              <a:buFont typeface="Arial" panose="020B0604020202020204" pitchFamily="34" charset="0"/>
              <a:buChar char="•"/>
              <a:defRPr/>
            </a:lvl2pPr>
            <a:lvl5pPr>
              <a:defRPr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4" name="Text Placeholder notes">
            <a:extLst>
              <a:ext uri="{FF2B5EF4-FFF2-40B4-BE49-F238E27FC236}">
                <a16:creationId xmlns:a16="http://schemas.microsoft.com/office/drawing/2014/main" id="{E341919D-8432-17BE-E530-25CC06D4600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57600" y="5400000"/>
            <a:ext cx="2415600" cy="360000"/>
          </a:xfrm>
        </p:spPr>
        <p:txBody>
          <a:bodyPr anchor="b" anchorCtr="0"/>
          <a:lstStyle>
            <a:lvl1pPr marL="0" indent="0" algn="r">
              <a:spcAft>
                <a:spcPts val="600"/>
              </a:spcAft>
              <a:buFont typeface="Arial" panose="020B0604020202020204" pitchFamily="34" charset="0"/>
              <a:buNone/>
              <a:defRPr sz="800" i="0"/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4642F499-7390-CADB-77C9-B82AADAE2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069D-901B-4695-A7AD-1105403839AC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69B79D4-A312-45E7-0F87-6F8B41BD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A0F70A4-29FA-0C77-E949-A06561E1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9693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" userDrawn="1">
          <p15:clr>
            <a:srgbClr val="A4A3A4"/>
          </p15:clr>
        </p15:guide>
        <p15:guide id="2" orient="horz" pos="3401" userDrawn="1">
          <p15:clr>
            <a:srgbClr val="A4A3A4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6AEB5-52F0-4660-8F42-9D54730AF8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900000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0000" y="1800000"/>
            <a:ext cx="2416900" cy="3600000"/>
          </a:xfrm>
        </p:spPr>
        <p:txBody>
          <a:bodyPr/>
          <a:lstStyle>
            <a:lvl1pPr>
              <a:defRPr/>
            </a:lvl1pPr>
            <a:lvl2pPr marL="360000" indent="-180000">
              <a:buFont typeface="Arial" panose="020B0604020202020204" pitchFamily="34" charset="0"/>
              <a:buChar char="•"/>
              <a:defRPr/>
            </a:lvl2pPr>
            <a:lvl5pPr>
              <a:defRPr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1EC185-5B12-41DF-8263-14BD8E01E2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97263" y="1800000"/>
            <a:ext cx="5195887" cy="3600000"/>
          </a:xfrm>
        </p:spPr>
        <p:txBody>
          <a:bodyPr/>
          <a:lstStyle>
            <a:lvl1pPr>
              <a:defRPr/>
            </a:lvl1pPr>
            <a:lvl2pPr marL="360000" indent="-180000">
              <a:buFont typeface="Arial" panose="020B0604020202020204" pitchFamily="34" charset="0"/>
              <a:buChar char="•"/>
              <a:defRPr/>
            </a:lvl2pPr>
            <a:lvl5pPr>
              <a:defRPr/>
            </a:lvl5pPr>
          </a:lstStyle>
          <a:p>
            <a:pPr lvl="0"/>
            <a:r>
              <a:rPr lang="da-DK" noProof="0" dirty="0"/>
              <a:t>Klik for at tilføje tekst                                                           Klik ENTER og derefter TAB for at se næste tekstformat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B51A870A-B49A-41AB-A520-9F693B2A477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9057600" y="1800000"/>
            <a:ext cx="2415600" cy="3600000"/>
          </a:xfrm>
        </p:spPr>
        <p:txBody>
          <a:bodyPr/>
          <a:lstStyle>
            <a:lvl1pPr>
              <a:defRPr/>
            </a:lvl1pPr>
            <a:lvl2pPr marL="360000" indent="-180000">
              <a:buFont typeface="Arial" panose="020B0604020202020204" pitchFamily="34" charset="0"/>
              <a:buChar char="•"/>
              <a:defRPr/>
            </a:lvl2pPr>
            <a:lvl5pPr>
              <a:defRPr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</p:txBody>
      </p:sp>
      <p:sp>
        <p:nvSpPr>
          <p:cNvPr id="7" name="Text Placeholder notes">
            <a:extLst>
              <a:ext uri="{FF2B5EF4-FFF2-40B4-BE49-F238E27FC236}">
                <a16:creationId xmlns:a16="http://schemas.microsoft.com/office/drawing/2014/main" id="{FF6C6A37-2850-4087-B377-16C5751850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57600" y="5400000"/>
            <a:ext cx="2415600" cy="360000"/>
          </a:xfrm>
        </p:spPr>
        <p:txBody>
          <a:bodyPr anchor="b" anchorCtr="0"/>
          <a:lstStyle>
            <a:lvl1pPr marL="0" indent="0" algn="r">
              <a:spcAft>
                <a:spcPts val="600"/>
              </a:spcAft>
              <a:buFont typeface="Arial" panose="020B0604020202020204" pitchFamily="34" charset="0"/>
              <a:buNone/>
              <a:defRPr sz="800" i="0"/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65A5B-2A89-6098-0932-B25797687F8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B1C0AB6-CE8B-48BD-BFBA-6BC25C1493FA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1E01F-521F-19A6-CBF3-7718A7B437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223F5-EEB0-0585-DDAA-4925BBF45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82128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" userDrawn="1">
          <p15:clr>
            <a:srgbClr val="A4A3A4"/>
          </p15:clr>
        </p15:guide>
        <p15:guide id="2" orient="horz" pos="3401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4" name="Background">
            <a:extLst>
              <a:ext uri="{FF2B5EF4-FFF2-40B4-BE49-F238E27FC236}">
                <a16:creationId xmlns:a16="http://schemas.microsoft.com/office/drawing/2014/main" id="{B1570459-D271-2C35-6113-79CEF0554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58775" y="358774"/>
            <a:ext cx="11472864" cy="61388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CD93305F-0EAD-CE6E-4827-86D61BB160D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000" y="720000"/>
            <a:ext cx="921398" cy="6467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0000" y="1800000"/>
            <a:ext cx="7974000" cy="26856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400" b="1" cap="all" baseline="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0000" y="4485600"/>
            <a:ext cx="7974000" cy="7884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accent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undertitel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DCFD48-03A1-35A4-18AC-8FE9D4F290E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57600" y="1800000"/>
            <a:ext cx="2415600" cy="4323600"/>
          </a:xfrm>
        </p:spPr>
        <p:txBody>
          <a:bodyPr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3C5DD82-278D-3E37-AB10-A12FDADCA23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000" y="5776913"/>
            <a:ext cx="2415600" cy="35242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E96860DE-34E8-D6C2-D025-6EEEED95D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57600" y="720000"/>
            <a:ext cx="24156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A059A31-BAB8-41D3-94DD-CD4878C317AA}" type="datetime2">
              <a:rPr lang="da-DK" smtClean="0"/>
              <a:t>8. april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120543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3740E63-FE5A-40EF-8F52-2CDC77D09B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857141"/>
          </a:xfrm>
          <a:solidFill>
            <a:schemeClr val="bg1">
              <a:lumMod val="85000"/>
            </a:schemeClr>
          </a:solidFill>
        </p:spPr>
        <p:txBody>
          <a:bodyPr tIns="648000" anchor="ctr" anchorCtr="0"/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EE748F-03E8-47BE-9817-3918159343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9" y="720000"/>
            <a:ext cx="5194800" cy="900000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0000" y="1800000"/>
            <a:ext cx="5194800" cy="36000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da-DK" noProof="0" dirty="0"/>
              <a:t>Klik for at tilføje tekst                                                           Klik ENTER og derefter TAB for at se næste tekstformat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5" name="Text Placeholder notes">
            <a:extLst>
              <a:ext uri="{FF2B5EF4-FFF2-40B4-BE49-F238E27FC236}">
                <a16:creationId xmlns:a16="http://schemas.microsoft.com/office/drawing/2014/main" id="{D99C5341-3342-821A-4CF2-FC129CBBB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46800" y="4414684"/>
            <a:ext cx="2419200" cy="1345316"/>
          </a:xfrm>
        </p:spPr>
        <p:txBody>
          <a:bodyPr anchor="b" anchorCtr="0"/>
          <a:lstStyle>
            <a:lvl1pPr marL="0" indent="0" algn="r">
              <a:spcAft>
                <a:spcPts val="600"/>
              </a:spcAft>
              <a:buFont typeface="Arial" panose="020B0604020202020204" pitchFamily="34" charset="0"/>
              <a:buNone/>
              <a:defRPr sz="800" i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EE21DFB-79D5-0BEC-4717-DB9DFE8D51B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AB6163-5CDE-4448-9427-EE58E93411B7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A7F8382-1342-C364-EB0C-2797A71DCCC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817CF4B-3247-A649-9FBD-21446062102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97906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" userDrawn="1">
          <p15:clr>
            <a:srgbClr val="A4A3A4"/>
          </p15:clr>
        </p15:guide>
        <p15:guide id="2" orient="horz" pos="3401" userDrawn="1">
          <p15:clr>
            <a:srgbClr val="A4A3A4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pport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DF5836-A53C-4F9D-8208-19EFA158B2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2412000" cy="23256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99200" y="720000"/>
            <a:ext cx="5194800" cy="46790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noProof="0" dirty="0"/>
              <a:t>Klik for at tilføje tekst                                                           Klik ENTER og derefter TAB for at se næste tekstformat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057600" y="719999"/>
            <a:ext cx="2415600" cy="2325600"/>
          </a:xfrm>
        </p:spPr>
        <p:txBody>
          <a:bodyPr/>
          <a:lstStyle>
            <a:lvl1pPr>
              <a:defRPr sz="1600"/>
            </a:lvl1pPr>
            <a:lvl2pPr marL="360000" indent="-180000">
              <a:buFont typeface="Arial" panose="020B0604020202020204" pitchFamily="34" charset="0"/>
              <a:buChar char="•"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173555-621B-4368-85A5-D9E165C763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057600" y="3430800"/>
            <a:ext cx="2415600" cy="1968288"/>
          </a:xfrm>
        </p:spPr>
        <p:txBody>
          <a:bodyPr/>
          <a:lstStyle>
            <a:lvl1pPr>
              <a:defRPr sz="1600"/>
            </a:lvl1pPr>
            <a:lvl2pPr marL="360000" indent="-180000">
              <a:buFont typeface="Arial" panose="020B0604020202020204" pitchFamily="34" charset="0"/>
              <a:buChar char="•"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</p:txBody>
      </p:sp>
      <p:sp>
        <p:nvSpPr>
          <p:cNvPr id="2" name="Text Placeholder notes">
            <a:extLst>
              <a:ext uri="{FF2B5EF4-FFF2-40B4-BE49-F238E27FC236}">
                <a16:creationId xmlns:a16="http://schemas.microsoft.com/office/drawing/2014/main" id="{F616F7FA-F5E9-3913-D158-CC764C04141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0000" y="3430800"/>
            <a:ext cx="2415600" cy="1968288"/>
          </a:xfrm>
        </p:spPr>
        <p:txBody>
          <a:bodyPr anchor="b" anchorCtr="0"/>
          <a:lstStyle>
            <a:lvl1pPr marL="0" indent="0">
              <a:spcAft>
                <a:spcPts val="300"/>
              </a:spcAft>
              <a:buFont typeface="Arial" panose="020B0604020202020204" pitchFamily="34" charset="0"/>
              <a:buNone/>
              <a:defRPr sz="800" b="0" i="0">
                <a:solidFill>
                  <a:schemeClr val="tx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A655183-5201-E603-5E49-C928B6FB9743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16136A7B-9038-4D21-AAAA-E81CC1A08AD3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0DBFF2A4-2956-7999-91CB-C064F571600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5D6955C4-44B7-266E-A7BC-EC5B20FF389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49690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18" userDrawn="1">
          <p15:clr>
            <a:srgbClr val="A4A3A4"/>
          </p15:clr>
        </p15:guide>
        <p15:guide id="2" orient="horz" pos="2161" userDrawn="1">
          <p15:clr>
            <a:srgbClr val="A4A3A4"/>
          </p15:clr>
        </p15:guide>
        <p15:guide id="3" orient="horz" pos="3401" userDrawn="1">
          <p15:clr>
            <a:srgbClr val="A4A3A4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pport seks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DF5836-A53C-4F9D-8208-19EFA158B2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2412000" cy="2325600"/>
          </a:xfrm>
        </p:spPr>
        <p:txBody>
          <a:bodyPr/>
          <a:lstStyle>
            <a:lvl1pPr>
              <a:defRPr sz="24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99520" y="720000"/>
            <a:ext cx="2415600" cy="23256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99520" y="3430800"/>
            <a:ext cx="2415600" cy="1966700"/>
          </a:xfrm>
        </p:spPr>
        <p:txBody>
          <a:bodyPr/>
          <a:lstStyle>
            <a:lvl1pPr>
              <a:defRPr sz="1600"/>
            </a:lvl1pPr>
            <a:lvl2pPr marL="360000" indent="-180000">
              <a:buFont typeface="Arial" panose="020B0604020202020204" pitchFamily="34" charset="0"/>
              <a:buChar char="•"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173555-621B-4368-85A5-D9E165C763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77420" y="720000"/>
            <a:ext cx="2415600" cy="2325600"/>
          </a:xfrm>
        </p:spPr>
        <p:txBody>
          <a:bodyPr/>
          <a:lstStyle>
            <a:lvl1pPr>
              <a:defRPr sz="1600"/>
            </a:lvl1pPr>
            <a:lvl2pPr marL="360000" indent="-180000">
              <a:buFont typeface="Arial" panose="020B0604020202020204" pitchFamily="34" charset="0"/>
              <a:buChar char="•"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F68EC61-8561-4994-8A68-09675655FE3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77420" y="3430800"/>
            <a:ext cx="2415600" cy="1966700"/>
          </a:xfrm>
        </p:spPr>
        <p:txBody>
          <a:bodyPr/>
          <a:lstStyle>
            <a:lvl1pPr>
              <a:defRPr sz="1600"/>
            </a:lvl1pPr>
            <a:lvl2pPr marL="360000" indent="-180000">
              <a:buFont typeface="Arial" panose="020B0604020202020204" pitchFamily="34" charset="0"/>
              <a:buChar char="•"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80BF4E0-B153-411A-B8D8-A592C7C565F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9057600" y="720000"/>
            <a:ext cx="2415600" cy="2325600"/>
          </a:xfrm>
        </p:spPr>
        <p:txBody>
          <a:bodyPr/>
          <a:lstStyle>
            <a:lvl1pPr>
              <a:defRPr sz="1600"/>
            </a:lvl1pPr>
            <a:lvl2pPr marL="360000" indent="-180000">
              <a:buFont typeface="Arial" panose="020B0604020202020204" pitchFamily="34" charset="0"/>
              <a:buChar char="•"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F42111F8-D026-4080-A7D1-2BD64D26F37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9057600" y="3430800"/>
            <a:ext cx="2415600" cy="1966700"/>
          </a:xfrm>
        </p:spPr>
        <p:txBody>
          <a:bodyPr/>
          <a:lstStyle>
            <a:lvl1pPr>
              <a:defRPr sz="1600"/>
            </a:lvl1pPr>
            <a:lvl2pPr marL="360000" indent="-180000">
              <a:buFont typeface="Arial" panose="020B0604020202020204" pitchFamily="34" charset="0"/>
              <a:buChar char="•"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 noProof="0" dirty="0"/>
              <a:t>Klik for at tilføje tekst     Klik ENTER og derefter TAB for at se næste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</p:txBody>
      </p:sp>
      <p:sp>
        <p:nvSpPr>
          <p:cNvPr id="14" name="Text Placeholder notes">
            <a:extLst>
              <a:ext uri="{FF2B5EF4-FFF2-40B4-BE49-F238E27FC236}">
                <a16:creationId xmlns:a16="http://schemas.microsoft.com/office/drawing/2014/main" id="{159E0DF7-76AA-6D0E-56E4-91687D5F0A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0000" y="3430800"/>
            <a:ext cx="2416900" cy="1966700"/>
          </a:xfrm>
        </p:spPr>
        <p:txBody>
          <a:bodyPr anchor="b" anchorCtr="0"/>
          <a:lstStyle>
            <a:lvl1pPr marL="0" indent="0">
              <a:spcAft>
                <a:spcPts val="300"/>
              </a:spcAft>
              <a:buFont typeface="Arial" panose="020B0604020202020204" pitchFamily="34" charset="0"/>
              <a:buNone/>
              <a:defRPr sz="800" b="0" i="0">
                <a:solidFill>
                  <a:schemeClr val="tx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E8CBB7CB-405B-A824-0FA9-94C869DA611A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83781FD0-A12D-4A30-88AD-800034E924B5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5DB9E8DB-D35C-9D95-70FE-4BE3C715C2D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60300764-3D2A-B279-C0CF-763CB493353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1228400" y="6019200"/>
            <a:ext cx="244800" cy="111600"/>
          </a:xfrm>
        </p:spPr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308418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18" userDrawn="1">
          <p15:clr>
            <a:srgbClr val="A4A3A4"/>
          </p15:clr>
        </p15:guide>
        <p15:guide id="2" orient="horz" pos="2161" userDrawn="1">
          <p15:clr>
            <a:srgbClr val="A4A3A4"/>
          </p15:clr>
        </p15:guide>
        <p15:guide id="3" orient="horz" pos="3400" userDrawn="1">
          <p15:clr>
            <a:srgbClr val="A4A3A4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boks 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1F84CF8-7E84-60E1-7487-F737634C4482}"/>
              </a:ext>
            </a:extLst>
          </p:cNvPr>
          <p:cNvSpPr/>
          <p:nvPr userDrawn="1"/>
        </p:nvSpPr>
        <p:spPr>
          <a:xfrm>
            <a:off x="6276977" y="358776"/>
            <a:ext cx="5556250" cy="61665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B59DF2-0BE1-3F28-1E69-A1882D921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8975-5800-4F5B-A2E7-0A0FEDD3678C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4BA06C6-CD64-0973-B813-5D1ED39E2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2113228-80DE-B449-3869-45129C11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26181EF-A2A1-E7AF-3FFF-AB58645AFA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138" y="719138"/>
            <a:ext cx="4881600" cy="4680000"/>
          </a:xfrm>
        </p:spPr>
        <p:txBody>
          <a:bodyPr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 cap="all" baseline="0">
                <a:solidFill>
                  <a:schemeClr val="accent1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3pPr>
            <a:lvl4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4pPr>
            <a:lvl5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6pPr>
            <a:lvl7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7pPr>
            <a:lvl8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8pPr>
            <a:lvl9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  <a:endParaRPr lang="da-DK" noProof="0" dirty="0"/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25623C75-5C20-D9C1-E943-ACE627B327C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3536" y="720000"/>
            <a:ext cx="4881600" cy="4680000"/>
          </a:xfrm>
        </p:spPr>
        <p:txBody>
          <a:bodyPr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 cap="all" baseline="0">
                <a:solidFill>
                  <a:schemeClr val="tx1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3pPr>
            <a:lvl4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4pPr>
            <a:lvl5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6pPr>
            <a:lvl7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7pPr>
            <a:lvl8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8pPr>
            <a:lvl9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662385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400" userDrawn="1">
          <p15:clr>
            <a:srgbClr val="A4A3A4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boks B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1F84CF8-7E84-60E1-7487-F737634C4482}"/>
              </a:ext>
            </a:extLst>
          </p:cNvPr>
          <p:cNvSpPr/>
          <p:nvPr userDrawn="1"/>
        </p:nvSpPr>
        <p:spPr>
          <a:xfrm>
            <a:off x="6276977" y="358776"/>
            <a:ext cx="5556250" cy="616651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B59DF2-0BE1-3F28-1E69-A1882D921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8975-5800-4F5B-A2E7-0A0FEDD3678C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4BA06C6-CD64-0973-B813-5D1ED39E2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2113228-80DE-B449-3869-45129C11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26181EF-A2A1-E7AF-3FFF-AB58645AFA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138" y="719138"/>
            <a:ext cx="4881600" cy="4680000"/>
          </a:xfrm>
        </p:spPr>
        <p:txBody>
          <a:bodyPr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 cap="all" baseline="0">
                <a:solidFill>
                  <a:schemeClr val="accent4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3pPr>
            <a:lvl4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4pPr>
            <a:lvl5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6pPr>
            <a:lvl7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7pPr>
            <a:lvl8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8pPr>
            <a:lvl9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  <a:endParaRPr lang="da-DK" noProof="0" dirty="0"/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25623C75-5C20-D9C1-E943-ACE627B327C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3536" y="720000"/>
            <a:ext cx="4881600" cy="4680000"/>
          </a:xfrm>
        </p:spPr>
        <p:txBody>
          <a:bodyPr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 cap="all" baseline="0">
                <a:solidFill>
                  <a:schemeClr val="tx1"/>
                </a:solidFill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3pPr>
            <a:lvl4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4pPr>
            <a:lvl5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6pPr>
            <a:lvl7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7pPr>
            <a:lvl8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8pPr>
            <a:lvl9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da-DK" dirty="0"/>
              <a:t>Klik for at tilføje tekst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4265265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400" userDrawn="1">
          <p15:clr>
            <a:srgbClr val="A4A3A4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s bille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BAggrund">
            <a:extLst>
              <a:ext uri="{FF2B5EF4-FFF2-40B4-BE49-F238E27FC236}">
                <a16:creationId xmlns:a16="http://schemas.microsoft.com/office/drawing/2014/main" id="{84F5A1DB-367E-61E9-F834-8EC5C16E328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/>
          </a:p>
        </p:txBody>
      </p:sp>
      <p:sp>
        <p:nvSpPr>
          <p:cNvPr id="53" name="Pladsholder til billede 52">
            <a:extLst>
              <a:ext uri="{FF2B5EF4-FFF2-40B4-BE49-F238E27FC236}">
                <a16:creationId xmlns:a16="http://schemas.microsoft.com/office/drawing/2014/main" id="{16BE6733-50EB-9D0E-1E5E-6BBC3D3C890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0000" y="360000"/>
            <a:ext cx="11473200" cy="6141600"/>
          </a:xfrm>
          <a:custGeom>
            <a:avLst/>
            <a:gdLst>
              <a:gd name="connsiteX0" fmla="*/ 708418 w 11473200"/>
              <a:gd name="connsiteY0" fmla="*/ 5755889 h 6141600"/>
              <a:gd name="connsiteX1" fmla="*/ 708434 w 11473200"/>
              <a:gd name="connsiteY1" fmla="*/ 5755902 h 6141600"/>
              <a:gd name="connsiteX2" fmla="*/ 708433 w 11473200"/>
              <a:gd name="connsiteY2" fmla="*/ 5755904 h 6141600"/>
              <a:gd name="connsiteX3" fmla="*/ 601615 w 11473200"/>
              <a:gd name="connsiteY3" fmla="*/ 5748523 h 6141600"/>
              <a:gd name="connsiteX4" fmla="*/ 608309 w 11473200"/>
              <a:gd name="connsiteY4" fmla="*/ 5759785 h 6141600"/>
              <a:gd name="connsiteX5" fmla="*/ 598467 w 11473200"/>
              <a:gd name="connsiteY5" fmla="*/ 5768373 h 6141600"/>
              <a:gd name="connsiteX6" fmla="*/ 591759 w 11473200"/>
              <a:gd name="connsiteY6" fmla="*/ 5757157 h 6141600"/>
              <a:gd name="connsiteX7" fmla="*/ 591774 w 11473200"/>
              <a:gd name="connsiteY7" fmla="*/ 5757157 h 6141600"/>
              <a:gd name="connsiteX8" fmla="*/ 601615 w 11473200"/>
              <a:gd name="connsiteY8" fmla="*/ 5748523 h 6141600"/>
              <a:gd name="connsiteX9" fmla="*/ 631506 w 11473200"/>
              <a:gd name="connsiteY9" fmla="*/ 5747683 h 6141600"/>
              <a:gd name="connsiteX10" fmla="*/ 630345 w 11473200"/>
              <a:gd name="connsiteY10" fmla="*/ 5775205 h 6141600"/>
              <a:gd name="connsiteX11" fmla="*/ 635006 w 11473200"/>
              <a:gd name="connsiteY11" fmla="*/ 5775205 h 6141600"/>
              <a:gd name="connsiteX12" fmla="*/ 635663 w 11473200"/>
              <a:gd name="connsiteY12" fmla="*/ 5758533 h 6141600"/>
              <a:gd name="connsiteX13" fmla="*/ 642341 w 11473200"/>
              <a:gd name="connsiteY13" fmla="*/ 5775327 h 6141600"/>
              <a:gd name="connsiteX14" fmla="*/ 646054 w 11473200"/>
              <a:gd name="connsiteY14" fmla="*/ 5775327 h 6141600"/>
              <a:gd name="connsiteX15" fmla="*/ 653114 w 11473200"/>
              <a:gd name="connsiteY15" fmla="*/ 5758533 h 6141600"/>
              <a:gd name="connsiteX16" fmla="*/ 653405 w 11473200"/>
              <a:gd name="connsiteY16" fmla="*/ 5775205 h 6141600"/>
              <a:gd name="connsiteX17" fmla="*/ 659013 w 11473200"/>
              <a:gd name="connsiteY17" fmla="*/ 5775205 h 6141600"/>
              <a:gd name="connsiteX18" fmla="*/ 658356 w 11473200"/>
              <a:gd name="connsiteY18" fmla="*/ 5747683 h 6141600"/>
              <a:gd name="connsiteX19" fmla="*/ 653282 w 11473200"/>
              <a:gd name="connsiteY19" fmla="*/ 5747683 h 6141600"/>
              <a:gd name="connsiteX20" fmla="*/ 644862 w 11473200"/>
              <a:gd name="connsiteY20" fmla="*/ 5767854 h 6141600"/>
              <a:gd name="connsiteX21" fmla="*/ 636947 w 11473200"/>
              <a:gd name="connsiteY21" fmla="*/ 5747683 h 6141600"/>
              <a:gd name="connsiteX22" fmla="*/ 690141 w 11473200"/>
              <a:gd name="connsiteY22" fmla="*/ 5745054 h 6141600"/>
              <a:gd name="connsiteX23" fmla="*/ 673759 w 11473200"/>
              <a:gd name="connsiteY23" fmla="*/ 5746231 h 6141600"/>
              <a:gd name="connsiteX24" fmla="*/ 675746 w 11473200"/>
              <a:gd name="connsiteY24" fmla="*/ 5773676 h 6141600"/>
              <a:gd name="connsiteX25" fmla="*/ 675746 w 11473200"/>
              <a:gd name="connsiteY25" fmla="*/ 5773691 h 6141600"/>
              <a:gd name="connsiteX26" fmla="*/ 681583 w 11473200"/>
              <a:gd name="connsiteY26" fmla="*/ 5773264 h 6141600"/>
              <a:gd name="connsiteX27" fmla="*/ 680712 w 11473200"/>
              <a:gd name="connsiteY27" fmla="*/ 5761283 h 6141600"/>
              <a:gd name="connsiteX28" fmla="*/ 688124 w 11473200"/>
              <a:gd name="connsiteY28" fmla="*/ 5760748 h 6141600"/>
              <a:gd name="connsiteX29" fmla="*/ 687818 w 11473200"/>
              <a:gd name="connsiteY29" fmla="*/ 5756469 h 6141600"/>
              <a:gd name="connsiteX30" fmla="*/ 680406 w 11473200"/>
              <a:gd name="connsiteY30" fmla="*/ 5757004 h 6141600"/>
              <a:gd name="connsiteX31" fmla="*/ 679902 w 11473200"/>
              <a:gd name="connsiteY31" fmla="*/ 5750097 h 6141600"/>
              <a:gd name="connsiteX32" fmla="*/ 690446 w 11473200"/>
              <a:gd name="connsiteY32" fmla="*/ 5749333 h 6141600"/>
              <a:gd name="connsiteX33" fmla="*/ 714805 w 11473200"/>
              <a:gd name="connsiteY33" fmla="*/ 5744458 h 6141600"/>
              <a:gd name="connsiteX34" fmla="*/ 724891 w 11473200"/>
              <a:gd name="connsiteY34" fmla="*/ 5752802 h 6141600"/>
              <a:gd name="connsiteX35" fmla="*/ 718503 w 11473200"/>
              <a:gd name="connsiteY35" fmla="*/ 5764202 h 6141600"/>
              <a:gd name="connsiteX36" fmla="*/ 708434 w 11473200"/>
              <a:gd name="connsiteY36" fmla="*/ 5755902 h 6141600"/>
              <a:gd name="connsiteX37" fmla="*/ 602272 w 11473200"/>
              <a:gd name="connsiteY37" fmla="*/ 5744336 h 6141600"/>
              <a:gd name="connsiteX38" fmla="*/ 585692 w 11473200"/>
              <a:gd name="connsiteY38" fmla="*/ 5756209 h 6141600"/>
              <a:gd name="connsiteX39" fmla="*/ 597795 w 11473200"/>
              <a:gd name="connsiteY39" fmla="*/ 5772576 h 6141600"/>
              <a:gd name="connsiteX40" fmla="*/ 614375 w 11473200"/>
              <a:gd name="connsiteY40" fmla="*/ 5760748 h 6141600"/>
              <a:gd name="connsiteX41" fmla="*/ 602272 w 11473200"/>
              <a:gd name="connsiteY41" fmla="*/ 5744336 h 6141600"/>
              <a:gd name="connsiteX42" fmla="*/ 714011 w 11473200"/>
              <a:gd name="connsiteY42" fmla="*/ 5740287 h 6141600"/>
              <a:gd name="connsiteX43" fmla="*/ 702382 w 11473200"/>
              <a:gd name="connsiteY43" fmla="*/ 5757035 h 6141600"/>
              <a:gd name="connsiteX44" fmla="*/ 719298 w 11473200"/>
              <a:gd name="connsiteY44" fmla="*/ 5768389 h 6141600"/>
              <a:gd name="connsiteX45" fmla="*/ 730927 w 11473200"/>
              <a:gd name="connsiteY45" fmla="*/ 5751671 h 6141600"/>
              <a:gd name="connsiteX46" fmla="*/ 714011 w 11473200"/>
              <a:gd name="connsiteY46" fmla="*/ 5740287 h 6141600"/>
              <a:gd name="connsiteX47" fmla="*/ 509943 w 11473200"/>
              <a:gd name="connsiteY47" fmla="*/ 5735687 h 6141600"/>
              <a:gd name="connsiteX48" fmla="*/ 509947 w 11473200"/>
              <a:gd name="connsiteY48" fmla="*/ 5735700 h 6141600"/>
              <a:gd name="connsiteX49" fmla="*/ 509943 w 11473200"/>
              <a:gd name="connsiteY49" fmla="*/ 5735702 h 6141600"/>
              <a:gd name="connsiteX50" fmla="*/ 751021 w 11473200"/>
              <a:gd name="connsiteY50" fmla="*/ 5735350 h 6141600"/>
              <a:gd name="connsiteX51" fmla="*/ 756859 w 11473200"/>
              <a:gd name="connsiteY51" fmla="*/ 5737795 h 6141600"/>
              <a:gd name="connsiteX52" fmla="*/ 753054 w 11473200"/>
              <a:gd name="connsiteY52" fmla="*/ 5742838 h 6141600"/>
              <a:gd name="connsiteX53" fmla="*/ 750746 w 11473200"/>
              <a:gd name="connsiteY53" fmla="*/ 5743465 h 6141600"/>
              <a:gd name="connsiteX54" fmla="*/ 748714 w 11473200"/>
              <a:gd name="connsiteY54" fmla="*/ 5735977 h 6141600"/>
              <a:gd name="connsiteX55" fmla="*/ 548452 w 11473200"/>
              <a:gd name="connsiteY55" fmla="*/ 5735014 h 6141600"/>
              <a:gd name="connsiteX56" fmla="*/ 542263 w 11473200"/>
              <a:gd name="connsiteY56" fmla="*/ 5761833 h 6141600"/>
              <a:gd name="connsiteX57" fmla="*/ 547122 w 11473200"/>
              <a:gd name="connsiteY57" fmla="*/ 5762964 h 6141600"/>
              <a:gd name="connsiteX58" fmla="*/ 551248 w 11473200"/>
              <a:gd name="connsiteY58" fmla="*/ 5745115 h 6141600"/>
              <a:gd name="connsiteX59" fmla="*/ 561044 w 11473200"/>
              <a:gd name="connsiteY59" fmla="*/ 5766173 h 6141600"/>
              <a:gd name="connsiteX60" fmla="*/ 566469 w 11473200"/>
              <a:gd name="connsiteY60" fmla="*/ 5767426 h 6141600"/>
              <a:gd name="connsiteX61" fmla="*/ 572658 w 11473200"/>
              <a:gd name="connsiteY61" fmla="*/ 5740607 h 6141600"/>
              <a:gd name="connsiteX62" fmla="*/ 567798 w 11473200"/>
              <a:gd name="connsiteY62" fmla="*/ 5739476 h 6141600"/>
              <a:gd name="connsiteX63" fmla="*/ 563581 w 11473200"/>
              <a:gd name="connsiteY63" fmla="*/ 5757722 h 6141600"/>
              <a:gd name="connsiteX64" fmla="*/ 553525 w 11473200"/>
              <a:gd name="connsiteY64" fmla="*/ 5736175 h 6141600"/>
              <a:gd name="connsiteX65" fmla="*/ 749768 w 11473200"/>
              <a:gd name="connsiteY65" fmla="*/ 5731591 h 6141600"/>
              <a:gd name="connsiteX66" fmla="*/ 742036 w 11473200"/>
              <a:gd name="connsiteY66" fmla="*/ 5733685 h 6141600"/>
              <a:gd name="connsiteX67" fmla="*/ 749218 w 11473200"/>
              <a:gd name="connsiteY67" fmla="*/ 5760244 h 6141600"/>
              <a:gd name="connsiteX68" fmla="*/ 754872 w 11473200"/>
              <a:gd name="connsiteY68" fmla="*/ 5758716 h 6141600"/>
              <a:gd name="connsiteX69" fmla="*/ 751786 w 11473200"/>
              <a:gd name="connsiteY69" fmla="*/ 5747285 h 6141600"/>
              <a:gd name="connsiteX70" fmla="*/ 754292 w 11473200"/>
              <a:gd name="connsiteY70" fmla="*/ 5746597 h 6141600"/>
              <a:gd name="connsiteX71" fmla="*/ 764622 w 11473200"/>
              <a:gd name="connsiteY71" fmla="*/ 5756500 h 6141600"/>
              <a:gd name="connsiteX72" fmla="*/ 770887 w 11473200"/>
              <a:gd name="connsiteY72" fmla="*/ 5754376 h 6141600"/>
              <a:gd name="connsiteX73" fmla="*/ 759350 w 11473200"/>
              <a:gd name="connsiteY73" fmla="*/ 5743816 h 6141600"/>
              <a:gd name="connsiteX74" fmla="*/ 762330 w 11473200"/>
              <a:gd name="connsiteY74" fmla="*/ 5736007 h 6141600"/>
              <a:gd name="connsiteX75" fmla="*/ 749768 w 11473200"/>
              <a:gd name="connsiteY75" fmla="*/ 5731591 h 6141600"/>
              <a:gd name="connsiteX76" fmla="*/ 521373 w 11473200"/>
              <a:gd name="connsiteY76" fmla="*/ 5729299 h 6141600"/>
              <a:gd name="connsiteX77" fmla="*/ 525591 w 11473200"/>
              <a:gd name="connsiteY77" fmla="*/ 5741693 h 6141600"/>
              <a:gd name="connsiteX78" fmla="*/ 514175 w 11473200"/>
              <a:gd name="connsiteY78" fmla="*/ 5748050 h 6141600"/>
              <a:gd name="connsiteX79" fmla="*/ 509947 w 11473200"/>
              <a:gd name="connsiteY79" fmla="*/ 5735700 h 6141600"/>
              <a:gd name="connsiteX80" fmla="*/ 522901 w 11473200"/>
              <a:gd name="connsiteY80" fmla="*/ 5725311 h 6141600"/>
              <a:gd name="connsiteX81" fmla="*/ 504212 w 11473200"/>
              <a:gd name="connsiteY81" fmla="*/ 5733471 h 6141600"/>
              <a:gd name="connsiteX82" fmla="*/ 512647 w 11473200"/>
              <a:gd name="connsiteY82" fmla="*/ 5752007 h 6141600"/>
              <a:gd name="connsiteX83" fmla="*/ 531321 w 11473200"/>
              <a:gd name="connsiteY83" fmla="*/ 5743878 h 6141600"/>
              <a:gd name="connsiteX84" fmla="*/ 522901 w 11473200"/>
              <a:gd name="connsiteY84" fmla="*/ 5725311 h 6141600"/>
              <a:gd name="connsiteX85" fmla="*/ 788049 w 11473200"/>
              <a:gd name="connsiteY85" fmla="*/ 5717410 h 6141600"/>
              <a:gd name="connsiteX86" fmla="*/ 772080 w 11473200"/>
              <a:gd name="connsiteY86" fmla="*/ 5723905 h 6141600"/>
              <a:gd name="connsiteX87" fmla="*/ 782456 w 11473200"/>
              <a:gd name="connsiteY87" fmla="*/ 5749394 h 6141600"/>
              <a:gd name="connsiteX88" fmla="*/ 798884 w 11473200"/>
              <a:gd name="connsiteY88" fmla="*/ 5742716 h 6141600"/>
              <a:gd name="connsiteX89" fmla="*/ 798868 w 11473200"/>
              <a:gd name="connsiteY89" fmla="*/ 5742716 h 6141600"/>
              <a:gd name="connsiteX90" fmla="*/ 797264 w 11473200"/>
              <a:gd name="connsiteY90" fmla="*/ 5738743 h 6141600"/>
              <a:gd name="connsiteX91" fmla="*/ 786246 w 11473200"/>
              <a:gd name="connsiteY91" fmla="*/ 5743220 h 6141600"/>
              <a:gd name="connsiteX92" fmla="*/ 783342 w 11473200"/>
              <a:gd name="connsiteY92" fmla="*/ 5736069 h 6141600"/>
              <a:gd name="connsiteX93" fmla="*/ 791059 w 11473200"/>
              <a:gd name="connsiteY93" fmla="*/ 5732921 h 6141600"/>
              <a:gd name="connsiteX94" fmla="*/ 789440 w 11473200"/>
              <a:gd name="connsiteY94" fmla="*/ 5728947 h 6141600"/>
              <a:gd name="connsiteX95" fmla="*/ 781723 w 11473200"/>
              <a:gd name="connsiteY95" fmla="*/ 5732095 h 6141600"/>
              <a:gd name="connsiteX96" fmla="*/ 779109 w 11473200"/>
              <a:gd name="connsiteY96" fmla="*/ 5725677 h 6141600"/>
              <a:gd name="connsiteX97" fmla="*/ 789669 w 11473200"/>
              <a:gd name="connsiteY97" fmla="*/ 5721383 h 6141600"/>
              <a:gd name="connsiteX98" fmla="*/ 477668 w 11473200"/>
              <a:gd name="connsiteY98" fmla="*/ 5704574 h 6141600"/>
              <a:gd name="connsiteX99" fmla="*/ 464740 w 11473200"/>
              <a:gd name="connsiteY99" fmla="*/ 5728871 h 6141600"/>
              <a:gd name="connsiteX100" fmla="*/ 469844 w 11473200"/>
              <a:gd name="connsiteY100" fmla="*/ 5731592 h 6141600"/>
              <a:gd name="connsiteX101" fmla="*/ 475590 w 11473200"/>
              <a:gd name="connsiteY101" fmla="*/ 5720772 h 6141600"/>
              <a:gd name="connsiteX102" fmla="*/ 479548 w 11473200"/>
              <a:gd name="connsiteY102" fmla="*/ 5737230 h 6141600"/>
              <a:gd name="connsiteX103" fmla="*/ 479548 w 11473200"/>
              <a:gd name="connsiteY103" fmla="*/ 5737200 h 6141600"/>
              <a:gd name="connsiteX104" fmla="*/ 486226 w 11473200"/>
              <a:gd name="connsiteY104" fmla="*/ 5740287 h 6141600"/>
              <a:gd name="connsiteX105" fmla="*/ 481213 w 11473200"/>
              <a:gd name="connsiteY105" fmla="*/ 5720803 h 6141600"/>
              <a:gd name="connsiteX106" fmla="*/ 497473 w 11473200"/>
              <a:gd name="connsiteY106" fmla="*/ 5715103 h 6141600"/>
              <a:gd name="connsiteX107" fmla="*/ 492124 w 11473200"/>
              <a:gd name="connsiteY107" fmla="*/ 5712261 h 6141600"/>
              <a:gd name="connsiteX108" fmla="*/ 477072 w 11473200"/>
              <a:gd name="connsiteY108" fmla="*/ 5717991 h 6141600"/>
              <a:gd name="connsiteX109" fmla="*/ 482772 w 11473200"/>
              <a:gd name="connsiteY109" fmla="*/ 5707279 h 6141600"/>
              <a:gd name="connsiteX110" fmla="*/ 819635 w 11473200"/>
              <a:gd name="connsiteY110" fmla="*/ 5697468 h 6141600"/>
              <a:gd name="connsiteX111" fmla="*/ 819635 w 11473200"/>
              <a:gd name="connsiteY111" fmla="*/ 5697483 h 6141600"/>
              <a:gd name="connsiteX112" fmla="*/ 815372 w 11473200"/>
              <a:gd name="connsiteY112" fmla="*/ 5700066 h 6141600"/>
              <a:gd name="connsiteX113" fmla="*/ 825045 w 11473200"/>
              <a:gd name="connsiteY113" fmla="*/ 5716096 h 6141600"/>
              <a:gd name="connsiteX114" fmla="*/ 802826 w 11473200"/>
              <a:gd name="connsiteY114" fmla="*/ 5707630 h 6141600"/>
              <a:gd name="connsiteX115" fmla="*/ 798379 w 11473200"/>
              <a:gd name="connsiteY115" fmla="*/ 5710320 h 6141600"/>
              <a:gd name="connsiteX116" fmla="*/ 812606 w 11473200"/>
              <a:gd name="connsiteY116" fmla="*/ 5733868 h 6141600"/>
              <a:gd name="connsiteX117" fmla="*/ 816885 w 11473200"/>
              <a:gd name="connsiteY117" fmla="*/ 5731286 h 6141600"/>
              <a:gd name="connsiteX118" fmla="*/ 807410 w 11473200"/>
              <a:gd name="connsiteY118" fmla="*/ 5715607 h 6141600"/>
              <a:gd name="connsiteX119" fmla="*/ 829095 w 11473200"/>
              <a:gd name="connsiteY119" fmla="*/ 5723905 h 6141600"/>
              <a:gd name="connsiteX120" fmla="*/ 833862 w 11473200"/>
              <a:gd name="connsiteY120" fmla="*/ 5721017 h 6141600"/>
              <a:gd name="connsiteX121" fmla="*/ 451140 w 11473200"/>
              <a:gd name="connsiteY121" fmla="*/ 5695420 h 6141600"/>
              <a:gd name="connsiteX122" fmla="*/ 448282 w 11473200"/>
              <a:gd name="connsiteY122" fmla="*/ 5704635 h 6141600"/>
              <a:gd name="connsiteX123" fmla="*/ 442903 w 11473200"/>
              <a:gd name="connsiteY123" fmla="*/ 5700585 h 6141600"/>
              <a:gd name="connsiteX124" fmla="*/ 455235 w 11473200"/>
              <a:gd name="connsiteY124" fmla="*/ 5687856 h 6141600"/>
              <a:gd name="connsiteX125" fmla="*/ 429654 w 11473200"/>
              <a:gd name="connsiteY125" fmla="*/ 5703153 h 6141600"/>
              <a:gd name="connsiteX126" fmla="*/ 433834 w 11473200"/>
              <a:gd name="connsiteY126" fmla="*/ 5706296 h 6141600"/>
              <a:gd name="connsiteX127" fmla="*/ 433826 w 11473200"/>
              <a:gd name="connsiteY127" fmla="*/ 5706301 h 6141600"/>
              <a:gd name="connsiteX128" fmla="*/ 433841 w 11473200"/>
              <a:gd name="connsiteY128" fmla="*/ 5706301 h 6141600"/>
              <a:gd name="connsiteX129" fmla="*/ 433834 w 11473200"/>
              <a:gd name="connsiteY129" fmla="*/ 5706296 h 6141600"/>
              <a:gd name="connsiteX130" fmla="*/ 439434 w 11473200"/>
              <a:gd name="connsiteY130" fmla="*/ 5702771 h 6141600"/>
              <a:gd name="connsiteX131" fmla="*/ 447044 w 11473200"/>
              <a:gd name="connsiteY131" fmla="*/ 5708516 h 6141600"/>
              <a:gd name="connsiteX132" fmla="*/ 445104 w 11473200"/>
              <a:gd name="connsiteY132" fmla="*/ 5714797 h 6141600"/>
              <a:gd name="connsiteX133" fmla="*/ 449917 w 11473200"/>
              <a:gd name="connsiteY133" fmla="*/ 5718419 h 6141600"/>
              <a:gd name="connsiteX134" fmla="*/ 458429 w 11473200"/>
              <a:gd name="connsiteY134" fmla="*/ 5690270 h 6141600"/>
              <a:gd name="connsiteX135" fmla="*/ 836537 w 11473200"/>
              <a:gd name="connsiteY135" fmla="*/ 5685609 h 6141600"/>
              <a:gd name="connsiteX136" fmla="*/ 831937 w 11473200"/>
              <a:gd name="connsiteY136" fmla="*/ 5689093 h 6141600"/>
              <a:gd name="connsiteX137" fmla="*/ 848548 w 11473200"/>
              <a:gd name="connsiteY137" fmla="*/ 5711037 h 6141600"/>
              <a:gd name="connsiteX138" fmla="*/ 853148 w 11473200"/>
              <a:gd name="connsiteY138" fmla="*/ 5707553 h 6141600"/>
              <a:gd name="connsiteX139" fmla="*/ 526599 w 11473200"/>
              <a:gd name="connsiteY139" fmla="*/ 5668923 h 6141600"/>
              <a:gd name="connsiteX140" fmla="*/ 525147 w 11473200"/>
              <a:gd name="connsiteY140" fmla="*/ 5685564 h 6141600"/>
              <a:gd name="connsiteX141" fmla="*/ 523497 w 11473200"/>
              <a:gd name="connsiteY141" fmla="*/ 5691520 h 6141600"/>
              <a:gd name="connsiteX142" fmla="*/ 501545 w 11473200"/>
              <a:gd name="connsiteY142" fmla="*/ 5679708 h 6141600"/>
              <a:gd name="connsiteX143" fmla="*/ 506229 w 11473200"/>
              <a:gd name="connsiteY143" fmla="*/ 5677159 h 6141600"/>
              <a:gd name="connsiteX144" fmla="*/ 526599 w 11473200"/>
              <a:gd name="connsiteY144" fmla="*/ 5668923 h 6141600"/>
              <a:gd name="connsiteX145" fmla="*/ 864471 w 11473200"/>
              <a:gd name="connsiteY145" fmla="*/ 5655826 h 6141600"/>
              <a:gd name="connsiteX146" fmla="*/ 861078 w 11473200"/>
              <a:gd name="connsiteY146" fmla="*/ 5659478 h 6141600"/>
              <a:gd name="connsiteX147" fmla="*/ 874816 w 11473200"/>
              <a:gd name="connsiteY147" fmla="*/ 5672223 h 6141600"/>
              <a:gd name="connsiteX148" fmla="*/ 851115 w 11473200"/>
              <a:gd name="connsiteY148" fmla="*/ 5670221 h 6141600"/>
              <a:gd name="connsiteX149" fmla="*/ 847585 w 11473200"/>
              <a:gd name="connsiteY149" fmla="*/ 5674026 h 6141600"/>
              <a:gd name="connsiteX150" fmla="*/ 867756 w 11473200"/>
              <a:gd name="connsiteY150" fmla="*/ 5692746 h 6141600"/>
              <a:gd name="connsiteX151" fmla="*/ 871149 w 11473200"/>
              <a:gd name="connsiteY151" fmla="*/ 5689094 h 6141600"/>
              <a:gd name="connsiteX152" fmla="*/ 857717 w 11473200"/>
              <a:gd name="connsiteY152" fmla="*/ 5676639 h 6141600"/>
              <a:gd name="connsiteX153" fmla="*/ 880853 w 11473200"/>
              <a:gd name="connsiteY153" fmla="*/ 5678641 h 6141600"/>
              <a:gd name="connsiteX154" fmla="*/ 884642 w 11473200"/>
              <a:gd name="connsiteY154" fmla="*/ 5674561 h 6141600"/>
              <a:gd name="connsiteX155" fmla="*/ 864471 w 11473200"/>
              <a:gd name="connsiteY155" fmla="*/ 5655841 h 6141600"/>
              <a:gd name="connsiteX156" fmla="*/ 638290 w 11473200"/>
              <a:gd name="connsiteY156" fmla="*/ 5652785 h 6141600"/>
              <a:gd name="connsiteX157" fmla="*/ 682897 w 11473200"/>
              <a:gd name="connsiteY157" fmla="*/ 5654405 h 6141600"/>
              <a:gd name="connsiteX158" fmla="*/ 674645 w 11473200"/>
              <a:gd name="connsiteY158" fmla="*/ 5695298 h 6141600"/>
              <a:gd name="connsiteX159" fmla="*/ 674443 w 11473200"/>
              <a:gd name="connsiteY159" fmla="*/ 5712920 h 6141600"/>
              <a:gd name="connsiteX160" fmla="*/ 673271 w 11473200"/>
              <a:gd name="connsiteY160" fmla="*/ 5713181 h 6141600"/>
              <a:gd name="connsiteX161" fmla="*/ 615537 w 11473200"/>
              <a:gd name="connsiteY161" fmla="*/ 5714476 h 6141600"/>
              <a:gd name="connsiteX162" fmla="*/ 570963 w 11473200"/>
              <a:gd name="connsiteY162" fmla="*/ 5707433 h 6141600"/>
              <a:gd name="connsiteX163" fmla="*/ 535421 w 11473200"/>
              <a:gd name="connsiteY163" fmla="*/ 5696113 h 6141600"/>
              <a:gd name="connsiteX164" fmla="*/ 537739 w 11473200"/>
              <a:gd name="connsiteY164" fmla="*/ 5686848 h 6141600"/>
              <a:gd name="connsiteX165" fmla="*/ 537754 w 11473200"/>
              <a:gd name="connsiteY165" fmla="*/ 5686894 h 6141600"/>
              <a:gd name="connsiteX166" fmla="*/ 542125 w 11473200"/>
              <a:gd name="connsiteY166" fmla="*/ 5664430 h 6141600"/>
              <a:gd name="connsiteX167" fmla="*/ 598528 w 11473200"/>
              <a:gd name="connsiteY167" fmla="*/ 5653274 h 6141600"/>
              <a:gd name="connsiteX168" fmla="*/ 638290 w 11473200"/>
              <a:gd name="connsiteY168" fmla="*/ 5652785 h 6141600"/>
              <a:gd name="connsiteX169" fmla="*/ 418758 w 11473200"/>
              <a:gd name="connsiteY169" fmla="*/ 5652754 h 6141600"/>
              <a:gd name="connsiteX170" fmla="*/ 397838 w 11473200"/>
              <a:gd name="connsiteY170" fmla="*/ 5670679 h 6141600"/>
              <a:gd name="connsiteX171" fmla="*/ 401017 w 11473200"/>
              <a:gd name="connsiteY171" fmla="*/ 5674087 h 6141600"/>
              <a:gd name="connsiteX172" fmla="*/ 413654 w 11473200"/>
              <a:gd name="connsiteY172" fmla="*/ 5663207 h 6141600"/>
              <a:gd name="connsiteX173" fmla="*/ 405937 w 11473200"/>
              <a:gd name="connsiteY173" fmla="*/ 5679542 h 6141600"/>
              <a:gd name="connsiteX174" fmla="*/ 408474 w 11473200"/>
              <a:gd name="connsiteY174" fmla="*/ 5682262 h 6141600"/>
              <a:gd name="connsiteX175" fmla="*/ 425574 w 11473200"/>
              <a:gd name="connsiteY175" fmla="*/ 5675966 h 6141600"/>
              <a:gd name="connsiteX176" fmla="*/ 413578 w 11473200"/>
              <a:gd name="connsiteY176" fmla="*/ 5687550 h 6141600"/>
              <a:gd name="connsiteX177" fmla="*/ 417398 w 11473200"/>
              <a:gd name="connsiteY177" fmla="*/ 5691661 h 6141600"/>
              <a:gd name="connsiteX178" fmla="*/ 437081 w 11473200"/>
              <a:gd name="connsiteY178" fmla="*/ 5672406 h 6141600"/>
              <a:gd name="connsiteX179" fmla="*/ 433612 w 11473200"/>
              <a:gd name="connsiteY179" fmla="*/ 5668693 h 6141600"/>
              <a:gd name="connsiteX180" fmla="*/ 413119 w 11473200"/>
              <a:gd name="connsiteY180" fmla="*/ 5676303 h 6141600"/>
              <a:gd name="connsiteX181" fmla="*/ 422472 w 11473200"/>
              <a:gd name="connsiteY181" fmla="*/ 5656742 h 6141600"/>
              <a:gd name="connsiteX182" fmla="*/ 689377 w 11473200"/>
              <a:gd name="connsiteY182" fmla="*/ 5637656 h 6141600"/>
              <a:gd name="connsiteX183" fmla="*/ 689391 w 11473200"/>
              <a:gd name="connsiteY183" fmla="*/ 5637657 h 6141600"/>
              <a:gd name="connsiteX184" fmla="*/ 689376 w 11473200"/>
              <a:gd name="connsiteY184" fmla="*/ 5637657 h 6141600"/>
              <a:gd name="connsiteX185" fmla="*/ 400619 w 11473200"/>
              <a:gd name="connsiteY185" fmla="*/ 5630367 h 6141600"/>
              <a:gd name="connsiteX186" fmla="*/ 401857 w 11473200"/>
              <a:gd name="connsiteY186" fmla="*/ 5632415 h 6141600"/>
              <a:gd name="connsiteX187" fmla="*/ 401108 w 11473200"/>
              <a:gd name="connsiteY187" fmla="*/ 5638696 h 6141600"/>
              <a:gd name="connsiteX188" fmla="*/ 395209 w 11473200"/>
              <a:gd name="connsiteY188" fmla="*/ 5636419 h 6141600"/>
              <a:gd name="connsiteX189" fmla="*/ 395209 w 11473200"/>
              <a:gd name="connsiteY189" fmla="*/ 5636403 h 6141600"/>
              <a:gd name="connsiteX190" fmla="*/ 393971 w 11473200"/>
              <a:gd name="connsiteY190" fmla="*/ 5634356 h 6141600"/>
              <a:gd name="connsiteX191" fmla="*/ 886216 w 11473200"/>
              <a:gd name="connsiteY191" fmla="*/ 5628579 h 6141600"/>
              <a:gd name="connsiteX192" fmla="*/ 879569 w 11473200"/>
              <a:gd name="connsiteY192" fmla="*/ 5635288 h 6141600"/>
              <a:gd name="connsiteX193" fmla="*/ 883466 w 11473200"/>
              <a:gd name="connsiteY193" fmla="*/ 5655642 h 6141600"/>
              <a:gd name="connsiteX194" fmla="*/ 903591 w 11473200"/>
              <a:gd name="connsiteY194" fmla="*/ 5650813 h 6141600"/>
              <a:gd name="connsiteX195" fmla="*/ 903606 w 11473200"/>
              <a:gd name="connsiteY195" fmla="*/ 5650783 h 6141600"/>
              <a:gd name="connsiteX196" fmla="*/ 907473 w 11473200"/>
              <a:gd name="connsiteY196" fmla="*/ 5641156 h 6141600"/>
              <a:gd name="connsiteX197" fmla="*/ 898732 w 11473200"/>
              <a:gd name="connsiteY197" fmla="*/ 5635517 h 6141600"/>
              <a:gd name="connsiteX198" fmla="*/ 895706 w 11473200"/>
              <a:gd name="connsiteY198" fmla="*/ 5640193 h 6141600"/>
              <a:gd name="connsiteX199" fmla="*/ 901941 w 11473200"/>
              <a:gd name="connsiteY199" fmla="*/ 5644227 h 6141600"/>
              <a:gd name="connsiteX200" fmla="*/ 900153 w 11473200"/>
              <a:gd name="connsiteY200" fmla="*/ 5647986 h 6141600"/>
              <a:gd name="connsiteX201" fmla="*/ 886812 w 11473200"/>
              <a:gd name="connsiteY201" fmla="*/ 5650462 h 6141600"/>
              <a:gd name="connsiteX202" fmla="*/ 883420 w 11473200"/>
              <a:gd name="connsiteY202" fmla="*/ 5637473 h 6141600"/>
              <a:gd name="connsiteX203" fmla="*/ 888646 w 11473200"/>
              <a:gd name="connsiteY203" fmla="*/ 5632201 h 6141600"/>
              <a:gd name="connsiteX204" fmla="*/ 401031 w 11473200"/>
              <a:gd name="connsiteY204" fmla="*/ 5623292 h 6141600"/>
              <a:gd name="connsiteX205" fmla="*/ 377437 w 11473200"/>
              <a:gd name="connsiteY205" fmla="*/ 5637473 h 6141600"/>
              <a:gd name="connsiteX206" fmla="*/ 380447 w 11473200"/>
              <a:gd name="connsiteY206" fmla="*/ 5642501 h 6141600"/>
              <a:gd name="connsiteX207" fmla="*/ 390594 w 11473200"/>
              <a:gd name="connsiteY207" fmla="*/ 5636403 h 6141600"/>
              <a:gd name="connsiteX208" fmla="*/ 391939 w 11473200"/>
              <a:gd name="connsiteY208" fmla="*/ 5638635 h 6141600"/>
              <a:gd name="connsiteX209" fmla="*/ 385231 w 11473200"/>
              <a:gd name="connsiteY209" fmla="*/ 5651272 h 6141600"/>
              <a:gd name="connsiteX210" fmla="*/ 385246 w 11473200"/>
              <a:gd name="connsiteY210" fmla="*/ 5651257 h 6141600"/>
              <a:gd name="connsiteX211" fmla="*/ 389005 w 11473200"/>
              <a:gd name="connsiteY211" fmla="*/ 5656713 h 6141600"/>
              <a:gd name="connsiteX212" fmla="*/ 396004 w 11473200"/>
              <a:gd name="connsiteY212" fmla="*/ 5642730 h 6141600"/>
              <a:gd name="connsiteX213" fmla="*/ 404332 w 11473200"/>
              <a:gd name="connsiteY213" fmla="*/ 5643448 h 6141600"/>
              <a:gd name="connsiteX214" fmla="*/ 405157 w 11473200"/>
              <a:gd name="connsiteY214" fmla="*/ 5630153 h 6141600"/>
              <a:gd name="connsiteX215" fmla="*/ 375588 w 11473200"/>
              <a:gd name="connsiteY215" fmla="*/ 5604068 h 6141600"/>
              <a:gd name="connsiteX216" fmla="*/ 385277 w 11473200"/>
              <a:gd name="connsiteY216" fmla="*/ 5604893 h 6141600"/>
              <a:gd name="connsiteX217" fmla="*/ 385261 w 11473200"/>
              <a:gd name="connsiteY217" fmla="*/ 5604893 h 6141600"/>
              <a:gd name="connsiteX218" fmla="*/ 377437 w 11473200"/>
              <a:gd name="connsiteY218" fmla="*/ 5610532 h 6141600"/>
              <a:gd name="connsiteX219" fmla="*/ 894866 w 11473200"/>
              <a:gd name="connsiteY219" fmla="*/ 5599682 h 6141600"/>
              <a:gd name="connsiteX220" fmla="*/ 890159 w 11473200"/>
              <a:gd name="connsiteY220" fmla="*/ 5616278 h 6141600"/>
              <a:gd name="connsiteX221" fmla="*/ 916626 w 11473200"/>
              <a:gd name="connsiteY221" fmla="*/ 5623796 h 6141600"/>
              <a:gd name="connsiteX222" fmla="*/ 921471 w 11473200"/>
              <a:gd name="connsiteY222" fmla="*/ 5606727 h 6141600"/>
              <a:gd name="connsiteX223" fmla="*/ 921455 w 11473200"/>
              <a:gd name="connsiteY223" fmla="*/ 5606742 h 6141600"/>
              <a:gd name="connsiteX224" fmla="*/ 917329 w 11473200"/>
              <a:gd name="connsiteY224" fmla="*/ 5605565 h 6141600"/>
              <a:gd name="connsiteX225" fmla="*/ 914090 w 11473200"/>
              <a:gd name="connsiteY225" fmla="*/ 5616996 h 6141600"/>
              <a:gd name="connsiteX226" fmla="*/ 906663 w 11473200"/>
              <a:gd name="connsiteY226" fmla="*/ 5614887 h 6141600"/>
              <a:gd name="connsiteX227" fmla="*/ 908940 w 11473200"/>
              <a:gd name="connsiteY227" fmla="*/ 5606864 h 6141600"/>
              <a:gd name="connsiteX228" fmla="*/ 904814 w 11473200"/>
              <a:gd name="connsiteY228" fmla="*/ 5605688 h 6141600"/>
              <a:gd name="connsiteX229" fmla="*/ 902537 w 11473200"/>
              <a:gd name="connsiteY229" fmla="*/ 5613710 h 6141600"/>
              <a:gd name="connsiteX230" fmla="*/ 895874 w 11473200"/>
              <a:gd name="connsiteY230" fmla="*/ 5611815 h 6141600"/>
              <a:gd name="connsiteX231" fmla="*/ 898992 w 11473200"/>
              <a:gd name="connsiteY231" fmla="*/ 5600859 h 6141600"/>
              <a:gd name="connsiteX232" fmla="*/ 363470 w 11473200"/>
              <a:gd name="connsiteY232" fmla="*/ 5598154 h 6141600"/>
              <a:gd name="connsiteX233" fmla="*/ 364906 w 11473200"/>
              <a:gd name="connsiteY233" fmla="*/ 5603182 h 6141600"/>
              <a:gd name="connsiteX234" fmla="*/ 364906 w 11473200"/>
              <a:gd name="connsiteY234" fmla="*/ 5603212 h 6141600"/>
              <a:gd name="connsiteX235" fmla="*/ 371508 w 11473200"/>
              <a:gd name="connsiteY235" fmla="*/ 5603762 h 6141600"/>
              <a:gd name="connsiteX236" fmla="*/ 374136 w 11473200"/>
              <a:gd name="connsiteY236" fmla="*/ 5612916 h 6141600"/>
              <a:gd name="connsiteX237" fmla="*/ 368803 w 11473200"/>
              <a:gd name="connsiteY237" fmla="*/ 5616767 h 6141600"/>
              <a:gd name="connsiteX238" fmla="*/ 370469 w 11473200"/>
              <a:gd name="connsiteY238" fmla="*/ 5622558 h 6141600"/>
              <a:gd name="connsiteX239" fmla="*/ 394201 w 11473200"/>
              <a:gd name="connsiteY239" fmla="*/ 5605183 h 6141600"/>
              <a:gd name="connsiteX240" fmla="*/ 393101 w 11473200"/>
              <a:gd name="connsiteY240" fmla="*/ 5601333 h 6141600"/>
              <a:gd name="connsiteX241" fmla="*/ 519355 w 11473200"/>
              <a:gd name="connsiteY241" fmla="*/ 5570189 h 6141600"/>
              <a:gd name="connsiteX242" fmla="*/ 621099 w 11473200"/>
              <a:gd name="connsiteY242" fmla="*/ 5582812 h 6141600"/>
              <a:gd name="connsiteX243" fmla="*/ 721467 w 11473200"/>
              <a:gd name="connsiteY243" fmla="*/ 5580336 h 6141600"/>
              <a:gd name="connsiteX244" fmla="*/ 700898 w 11473200"/>
              <a:gd name="connsiteY244" fmla="*/ 5612152 h 6141600"/>
              <a:gd name="connsiteX245" fmla="*/ 693350 w 11473200"/>
              <a:gd name="connsiteY245" fmla="*/ 5628429 h 6141600"/>
              <a:gd name="connsiteX246" fmla="*/ 689377 w 11473200"/>
              <a:gd name="connsiteY246" fmla="*/ 5637656 h 6141600"/>
              <a:gd name="connsiteX247" fmla="*/ 667417 w 11473200"/>
              <a:gd name="connsiteY247" fmla="*/ 5635567 h 6141600"/>
              <a:gd name="connsiteX248" fmla="*/ 621374 w 11473200"/>
              <a:gd name="connsiteY248" fmla="*/ 5633271 h 6141600"/>
              <a:gd name="connsiteX249" fmla="*/ 542934 w 11473200"/>
              <a:gd name="connsiteY249" fmla="*/ 5637932 h 6141600"/>
              <a:gd name="connsiteX250" fmla="*/ 534713 w 11473200"/>
              <a:gd name="connsiteY250" fmla="*/ 5597069 h 6141600"/>
              <a:gd name="connsiteX251" fmla="*/ 519355 w 11473200"/>
              <a:gd name="connsiteY251" fmla="*/ 5570189 h 6141600"/>
              <a:gd name="connsiteX252" fmla="*/ 388517 w 11473200"/>
              <a:gd name="connsiteY252" fmla="*/ 5564657 h 6141600"/>
              <a:gd name="connsiteX253" fmla="*/ 360995 w 11473200"/>
              <a:gd name="connsiteY253" fmla="*/ 5565131 h 6141600"/>
              <a:gd name="connsiteX254" fmla="*/ 360995 w 11473200"/>
              <a:gd name="connsiteY254" fmla="*/ 5565146 h 6141600"/>
              <a:gd name="connsiteX255" fmla="*/ 361102 w 11473200"/>
              <a:gd name="connsiteY255" fmla="*/ 5570999 h 6141600"/>
              <a:gd name="connsiteX256" fmla="*/ 373113 w 11473200"/>
              <a:gd name="connsiteY256" fmla="*/ 5570800 h 6141600"/>
              <a:gd name="connsiteX257" fmla="*/ 373235 w 11473200"/>
              <a:gd name="connsiteY257" fmla="*/ 5578227 h 6141600"/>
              <a:gd name="connsiteX258" fmla="*/ 377529 w 11473200"/>
              <a:gd name="connsiteY258" fmla="*/ 5578151 h 6141600"/>
              <a:gd name="connsiteX259" fmla="*/ 377407 w 11473200"/>
              <a:gd name="connsiteY259" fmla="*/ 5570724 h 6141600"/>
              <a:gd name="connsiteX260" fmla="*/ 384330 w 11473200"/>
              <a:gd name="connsiteY260" fmla="*/ 5570601 h 6141600"/>
              <a:gd name="connsiteX261" fmla="*/ 384513 w 11473200"/>
              <a:gd name="connsiteY261" fmla="*/ 5581161 h 6141600"/>
              <a:gd name="connsiteX262" fmla="*/ 388807 w 11473200"/>
              <a:gd name="connsiteY262" fmla="*/ 5581085 h 6141600"/>
              <a:gd name="connsiteX263" fmla="*/ 925475 w 11473200"/>
              <a:gd name="connsiteY263" fmla="*/ 5562028 h 6141600"/>
              <a:gd name="connsiteX264" fmla="*/ 897953 w 11473200"/>
              <a:gd name="connsiteY264" fmla="*/ 5562089 h 6141600"/>
              <a:gd name="connsiteX265" fmla="*/ 897968 w 11473200"/>
              <a:gd name="connsiteY265" fmla="*/ 5562089 h 6141600"/>
              <a:gd name="connsiteX266" fmla="*/ 897968 w 11473200"/>
              <a:gd name="connsiteY266" fmla="*/ 5567086 h 6141600"/>
              <a:gd name="connsiteX267" fmla="*/ 916703 w 11473200"/>
              <a:gd name="connsiteY267" fmla="*/ 5567040 h 6141600"/>
              <a:gd name="connsiteX268" fmla="*/ 898014 w 11473200"/>
              <a:gd name="connsiteY268" fmla="*/ 5581726 h 6141600"/>
              <a:gd name="connsiteX269" fmla="*/ 898014 w 11473200"/>
              <a:gd name="connsiteY269" fmla="*/ 5586921 h 6141600"/>
              <a:gd name="connsiteX270" fmla="*/ 925521 w 11473200"/>
              <a:gd name="connsiteY270" fmla="*/ 5586860 h 6141600"/>
              <a:gd name="connsiteX271" fmla="*/ 925521 w 11473200"/>
              <a:gd name="connsiteY271" fmla="*/ 5581863 h 6141600"/>
              <a:gd name="connsiteX272" fmla="*/ 907198 w 11473200"/>
              <a:gd name="connsiteY272" fmla="*/ 5581909 h 6141600"/>
              <a:gd name="connsiteX273" fmla="*/ 925475 w 11473200"/>
              <a:gd name="connsiteY273" fmla="*/ 5567590 h 6141600"/>
              <a:gd name="connsiteX274" fmla="*/ 482863 w 11473200"/>
              <a:gd name="connsiteY274" fmla="*/ 5520280 h 6141600"/>
              <a:gd name="connsiteX275" fmla="*/ 482865 w 11473200"/>
              <a:gd name="connsiteY275" fmla="*/ 5520293 h 6141600"/>
              <a:gd name="connsiteX276" fmla="*/ 482863 w 11473200"/>
              <a:gd name="connsiteY276" fmla="*/ 5520295 h 6141600"/>
              <a:gd name="connsiteX277" fmla="*/ 669342 w 11473200"/>
              <a:gd name="connsiteY277" fmla="*/ 5462150 h 6141600"/>
              <a:gd name="connsiteX278" fmla="*/ 685800 w 11473200"/>
              <a:gd name="connsiteY278" fmla="*/ 5462975 h 6141600"/>
              <a:gd name="connsiteX279" fmla="*/ 692112 w 11473200"/>
              <a:gd name="connsiteY279" fmla="*/ 5466810 h 6141600"/>
              <a:gd name="connsiteX280" fmla="*/ 645763 w 11473200"/>
              <a:gd name="connsiteY280" fmla="*/ 5557857 h 6141600"/>
              <a:gd name="connsiteX281" fmla="*/ 485453 w 11473200"/>
              <a:gd name="connsiteY281" fmla="*/ 5534807 h 6141600"/>
              <a:gd name="connsiteX282" fmla="*/ 482865 w 11473200"/>
              <a:gd name="connsiteY282" fmla="*/ 5520293 h 6141600"/>
              <a:gd name="connsiteX283" fmla="*/ 520478 w 11473200"/>
              <a:gd name="connsiteY283" fmla="*/ 5486377 h 6141600"/>
              <a:gd name="connsiteX284" fmla="*/ 669342 w 11473200"/>
              <a:gd name="connsiteY284" fmla="*/ 5462150 h 6141600"/>
              <a:gd name="connsiteX285" fmla="*/ 812283 w 11473200"/>
              <a:gd name="connsiteY285" fmla="*/ 5453973 h 6141600"/>
              <a:gd name="connsiteX286" fmla="*/ 812438 w 11473200"/>
              <a:gd name="connsiteY286" fmla="*/ 5454096 h 6141600"/>
              <a:gd name="connsiteX287" fmla="*/ 817848 w 11473200"/>
              <a:gd name="connsiteY287" fmla="*/ 5458604 h 6141600"/>
              <a:gd name="connsiteX288" fmla="*/ 830363 w 11473200"/>
              <a:gd name="connsiteY288" fmla="*/ 5471150 h 6141600"/>
              <a:gd name="connsiteX289" fmla="*/ 854982 w 11473200"/>
              <a:gd name="connsiteY289" fmla="*/ 5515665 h 6141600"/>
              <a:gd name="connsiteX290" fmla="*/ 835375 w 11473200"/>
              <a:gd name="connsiteY290" fmla="*/ 5633041 h 6141600"/>
              <a:gd name="connsiteX291" fmla="*/ 729674 w 11473200"/>
              <a:gd name="connsiteY291" fmla="*/ 5700631 h 6141600"/>
              <a:gd name="connsiteX292" fmla="*/ 690499 w 11473200"/>
              <a:gd name="connsiteY292" fmla="*/ 5709348 h 6141600"/>
              <a:gd name="connsiteX293" fmla="*/ 693716 w 11473200"/>
              <a:gd name="connsiteY293" fmla="*/ 5689965 h 6141600"/>
              <a:gd name="connsiteX294" fmla="*/ 711183 w 11473200"/>
              <a:gd name="connsiteY294" fmla="*/ 5643250 h 6141600"/>
              <a:gd name="connsiteX295" fmla="*/ 759059 w 11473200"/>
              <a:gd name="connsiteY295" fmla="*/ 5567209 h 6141600"/>
              <a:gd name="connsiteX296" fmla="*/ 763858 w 11473200"/>
              <a:gd name="connsiteY296" fmla="*/ 5544669 h 6141600"/>
              <a:gd name="connsiteX297" fmla="*/ 730392 w 11473200"/>
              <a:gd name="connsiteY297" fmla="*/ 5549193 h 6141600"/>
              <a:gd name="connsiteX298" fmla="*/ 764500 w 11473200"/>
              <a:gd name="connsiteY298" fmla="*/ 5480671 h 6141600"/>
              <a:gd name="connsiteX299" fmla="*/ 783082 w 11473200"/>
              <a:gd name="connsiteY299" fmla="*/ 5478088 h 6141600"/>
              <a:gd name="connsiteX300" fmla="*/ 804415 w 11473200"/>
              <a:gd name="connsiteY300" fmla="*/ 5466123 h 6141600"/>
              <a:gd name="connsiteX301" fmla="*/ 749595 w 11473200"/>
              <a:gd name="connsiteY301" fmla="*/ 5399458 h 6141600"/>
              <a:gd name="connsiteX302" fmla="*/ 777397 w 11473200"/>
              <a:gd name="connsiteY302" fmla="*/ 5406479 h 6141600"/>
              <a:gd name="connsiteX303" fmla="*/ 767800 w 11473200"/>
              <a:gd name="connsiteY303" fmla="*/ 5457214 h 6141600"/>
              <a:gd name="connsiteX304" fmla="*/ 744221 w 11473200"/>
              <a:gd name="connsiteY304" fmla="*/ 5465160 h 6141600"/>
              <a:gd name="connsiteX305" fmla="*/ 709670 w 11473200"/>
              <a:gd name="connsiteY305" fmla="*/ 5553471 h 6141600"/>
              <a:gd name="connsiteX306" fmla="*/ 684440 w 11473200"/>
              <a:gd name="connsiteY306" fmla="*/ 5557857 h 6141600"/>
              <a:gd name="connsiteX307" fmla="*/ 669358 w 11473200"/>
              <a:gd name="connsiteY307" fmla="*/ 5553746 h 6141600"/>
              <a:gd name="connsiteX308" fmla="*/ 703084 w 11473200"/>
              <a:gd name="connsiteY308" fmla="*/ 5497801 h 6141600"/>
              <a:gd name="connsiteX309" fmla="*/ 721452 w 11473200"/>
              <a:gd name="connsiteY309" fmla="*/ 5464625 h 6141600"/>
              <a:gd name="connsiteX310" fmla="*/ 724187 w 11473200"/>
              <a:gd name="connsiteY310" fmla="*/ 5456939 h 6141600"/>
              <a:gd name="connsiteX311" fmla="*/ 722552 w 11473200"/>
              <a:gd name="connsiteY311" fmla="*/ 5447892 h 6141600"/>
              <a:gd name="connsiteX312" fmla="*/ 720077 w 11473200"/>
              <a:gd name="connsiteY312" fmla="*/ 5440480 h 6141600"/>
              <a:gd name="connsiteX313" fmla="*/ 717066 w 11473200"/>
              <a:gd name="connsiteY313" fmla="*/ 5426223 h 6141600"/>
              <a:gd name="connsiteX314" fmla="*/ 749595 w 11473200"/>
              <a:gd name="connsiteY314" fmla="*/ 5399458 h 6141600"/>
              <a:gd name="connsiteX315" fmla="*/ 751251 w 11473200"/>
              <a:gd name="connsiteY315" fmla="*/ 5379852 h 6141600"/>
              <a:gd name="connsiteX316" fmla="*/ 712451 w 11473200"/>
              <a:gd name="connsiteY316" fmla="*/ 5395492 h 6141600"/>
              <a:gd name="connsiteX317" fmla="*/ 696452 w 11473200"/>
              <a:gd name="connsiteY317" fmla="*/ 5439120 h 6141600"/>
              <a:gd name="connsiteX318" fmla="*/ 603770 w 11473200"/>
              <a:gd name="connsiteY318" fmla="*/ 5442467 h 6141600"/>
              <a:gd name="connsiteX319" fmla="*/ 521754 w 11473200"/>
              <a:gd name="connsiteY319" fmla="*/ 5464656 h 6141600"/>
              <a:gd name="connsiteX320" fmla="*/ 466909 w 11473200"/>
              <a:gd name="connsiteY320" fmla="*/ 5516826 h 6141600"/>
              <a:gd name="connsiteX321" fmla="*/ 495088 w 11473200"/>
              <a:gd name="connsiteY321" fmla="*/ 5560623 h 6141600"/>
              <a:gd name="connsiteX322" fmla="*/ 507940 w 11473200"/>
              <a:gd name="connsiteY322" fmla="*/ 5569777 h 6141600"/>
              <a:gd name="connsiteX323" fmla="*/ 520394 w 11473200"/>
              <a:gd name="connsiteY323" fmla="*/ 5599163 h 6141600"/>
              <a:gd name="connsiteX324" fmla="*/ 524383 w 11473200"/>
              <a:gd name="connsiteY324" fmla="*/ 5643785 h 6141600"/>
              <a:gd name="connsiteX325" fmla="*/ 494920 w 11473200"/>
              <a:gd name="connsiteY325" fmla="*/ 5655353 h 6141600"/>
              <a:gd name="connsiteX326" fmla="*/ 478896 w 11473200"/>
              <a:gd name="connsiteY326" fmla="*/ 5664669 h 6141600"/>
              <a:gd name="connsiteX327" fmla="*/ 453310 w 11473200"/>
              <a:gd name="connsiteY327" fmla="*/ 5641813 h 6141600"/>
              <a:gd name="connsiteX328" fmla="*/ 421677 w 11473200"/>
              <a:gd name="connsiteY328" fmla="*/ 5542254 h 6141600"/>
              <a:gd name="connsiteX329" fmla="*/ 465978 w 11473200"/>
              <a:gd name="connsiteY329" fmla="*/ 5461446 h 6141600"/>
              <a:gd name="connsiteX330" fmla="*/ 549246 w 11473200"/>
              <a:gd name="connsiteY330" fmla="*/ 5419178 h 6141600"/>
              <a:gd name="connsiteX331" fmla="*/ 623147 w 11473200"/>
              <a:gd name="connsiteY331" fmla="*/ 5404339 h 6141600"/>
              <a:gd name="connsiteX332" fmla="*/ 634471 w 11473200"/>
              <a:gd name="connsiteY332" fmla="*/ 5403850 h 6141600"/>
              <a:gd name="connsiteX333" fmla="*/ 634471 w 11473200"/>
              <a:gd name="connsiteY333" fmla="*/ 5385971 h 6141600"/>
              <a:gd name="connsiteX334" fmla="*/ 634440 w 11473200"/>
              <a:gd name="connsiteY334" fmla="*/ 5385986 h 6141600"/>
              <a:gd name="connsiteX335" fmla="*/ 563091 w 11473200"/>
              <a:gd name="connsiteY335" fmla="*/ 5396699 h 6141600"/>
              <a:gd name="connsiteX336" fmla="*/ 469172 w 11473200"/>
              <a:gd name="connsiteY336" fmla="*/ 5436843 h 6141600"/>
              <a:gd name="connsiteX337" fmla="*/ 407588 w 11473200"/>
              <a:gd name="connsiteY337" fmla="*/ 5518094 h 6141600"/>
              <a:gd name="connsiteX338" fmla="*/ 424840 w 11473200"/>
              <a:gd name="connsiteY338" fmla="*/ 5632506 h 6141600"/>
              <a:gd name="connsiteX339" fmla="*/ 598300 w 11473200"/>
              <a:gd name="connsiteY339" fmla="*/ 5730369 h 6141600"/>
              <a:gd name="connsiteX340" fmla="*/ 710098 w 11473200"/>
              <a:gd name="connsiteY340" fmla="*/ 5724592 h 6141600"/>
              <a:gd name="connsiteX341" fmla="*/ 833878 w 11473200"/>
              <a:gd name="connsiteY341" fmla="*/ 5661220 h 6141600"/>
              <a:gd name="connsiteX342" fmla="*/ 878545 w 11473200"/>
              <a:gd name="connsiteY342" fmla="*/ 5543217 h 6141600"/>
              <a:gd name="connsiteX343" fmla="*/ 829446 w 11473200"/>
              <a:gd name="connsiteY343" fmla="*/ 5445064 h 6141600"/>
              <a:gd name="connsiteX344" fmla="*/ 819452 w 11473200"/>
              <a:gd name="connsiteY344" fmla="*/ 5437118 h 6141600"/>
              <a:gd name="connsiteX345" fmla="*/ 815642 w 11473200"/>
              <a:gd name="connsiteY345" fmla="*/ 5436242 h 6141600"/>
              <a:gd name="connsiteX346" fmla="*/ 816229 w 11473200"/>
              <a:gd name="connsiteY346" fmla="*/ 5432399 h 6141600"/>
              <a:gd name="connsiteX347" fmla="*/ 786474 w 11473200"/>
              <a:gd name="connsiteY347" fmla="*/ 5387408 h 6141600"/>
              <a:gd name="connsiteX348" fmla="*/ 751251 w 11473200"/>
              <a:gd name="connsiteY348" fmla="*/ 5379852 h 6141600"/>
              <a:gd name="connsiteX349" fmla="*/ 0 w 11473200"/>
              <a:gd name="connsiteY349" fmla="*/ 0 h 6141600"/>
              <a:gd name="connsiteX350" fmla="*/ 11473200 w 11473200"/>
              <a:gd name="connsiteY350" fmla="*/ 0 h 6141600"/>
              <a:gd name="connsiteX351" fmla="*/ 11473200 w 11473200"/>
              <a:gd name="connsiteY351" fmla="*/ 6141600 h 6141600"/>
              <a:gd name="connsiteX352" fmla="*/ 0 w 11473200"/>
              <a:gd name="connsiteY352" fmla="*/ 6141600 h 61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</a:cxnLst>
            <a:rect l="l" t="t" r="r" b="b"/>
            <a:pathLst>
              <a:path w="11473200" h="6141600">
                <a:moveTo>
                  <a:pt x="708418" y="5755889"/>
                </a:moveTo>
                <a:lnTo>
                  <a:pt x="708434" y="5755902"/>
                </a:lnTo>
                <a:lnTo>
                  <a:pt x="708433" y="5755904"/>
                </a:lnTo>
                <a:close/>
                <a:moveTo>
                  <a:pt x="601615" y="5748523"/>
                </a:moveTo>
                <a:cubicBezTo>
                  <a:pt x="606704" y="5749333"/>
                  <a:pt x="609164" y="5754406"/>
                  <a:pt x="608309" y="5759785"/>
                </a:cubicBezTo>
                <a:cubicBezTo>
                  <a:pt x="607453" y="5765164"/>
                  <a:pt x="603556" y="5769183"/>
                  <a:pt x="598467" y="5768373"/>
                </a:cubicBezTo>
                <a:cubicBezTo>
                  <a:pt x="593363" y="5767564"/>
                  <a:pt x="590903" y="5762582"/>
                  <a:pt x="591759" y="5757157"/>
                </a:cubicBezTo>
                <a:lnTo>
                  <a:pt x="591774" y="5757157"/>
                </a:lnTo>
                <a:cubicBezTo>
                  <a:pt x="592660" y="5751533"/>
                  <a:pt x="596481" y="5747713"/>
                  <a:pt x="601615" y="5748523"/>
                </a:cubicBezTo>
                <a:close/>
                <a:moveTo>
                  <a:pt x="631506" y="5747683"/>
                </a:moveTo>
                <a:lnTo>
                  <a:pt x="630345" y="5775205"/>
                </a:lnTo>
                <a:lnTo>
                  <a:pt x="635006" y="5775205"/>
                </a:lnTo>
                <a:lnTo>
                  <a:pt x="635663" y="5758533"/>
                </a:lnTo>
                <a:lnTo>
                  <a:pt x="642341" y="5775327"/>
                </a:lnTo>
                <a:lnTo>
                  <a:pt x="646054" y="5775327"/>
                </a:lnTo>
                <a:lnTo>
                  <a:pt x="653114" y="5758533"/>
                </a:lnTo>
                <a:lnTo>
                  <a:pt x="653405" y="5775205"/>
                </a:lnTo>
                <a:lnTo>
                  <a:pt x="659013" y="5775205"/>
                </a:lnTo>
                <a:lnTo>
                  <a:pt x="658356" y="5747683"/>
                </a:lnTo>
                <a:lnTo>
                  <a:pt x="653282" y="5747683"/>
                </a:lnTo>
                <a:lnTo>
                  <a:pt x="644862" y="5767854"/>
                </a:lnTo>
                <a:lnTo>
                  <a:pt x="636947" y="5747683"/>
                </a:lnTo>
                <a:close/>
                <a:moveTo>
                  <a:pt x="690141" y="5745054"/>
                </a:moveTo>
                <a:lnTo>
                  <a:pt x="673759" y="5746231"/>
                </a:lnTo>
                <a:lnTo>
                  <a:pt x="675746" y="5773676"/>
                </a:lnTo>
                <a:lnTo>
                  <a:pt x="675746" y="5773691"/>
                </a:lnTo>
                <a:lnTo>
                  <a:pt x="681583" y="5773264"/>
                </a:lnTo>
                <a:lnTo>
                  <a:pt x="680712" y="5761283"/>
                </a:lnTo>
                <a:lnTo>
                  <a:pt x="688124" y="5760748"/>
                </a:lnTo>
                <a:lnTo>
                  <a:pt x="687818" y="5756469"/>
                </a:lnTo>
                <a:lnTo>
                  <a:pt x="680406" y="5757004"/>
                </a:lnTo>
                <a:lnTo>
                  <a:pt x="679902" y="5750097"/>
                </a:lnTo>
                <a:lnTo>
                  <a:pt x="690446" y="5749333"/>
                </a:lnTo>
                <a:close/>
                <a:moveTo>
                  <a:pt x="714805" y="5744458"/>
                </a:moveTo>
                <a:cubicBezTo>
                  <a:pt x="719863" y="5743496"/>
                  <a:pt x="723882" y="5747454"/>
                  <a:pt x="724891" y="5752802"/>
                </a:cubicBezTo>
                <a:cubicBezTo>
                  <a:pt x="725884" y="5758151"/>
                  <a:pt x="723577" y="5763255"/>
                  <a:pt x="718503" y="5764202"/>
                </a:cubicBezTo>
                <a:lnTo>
                  <a:pt x="708434" y="5755902"/>
                </a:lnTo>
                <a:close/>
                <a:moveTo>
                  <a:pt x="602272" y="5744336"/>
                </a:moveTo>
                <a:cubicBezTo>
                  <a:pt x="594250" y="5743067"/>
                  <a:pt x="586976" y="5748141"/>
                  <a:pt x="585692" y="5756209"/>
                </a:cubicBezTo>
                <a:cubicBezTo>
                  <a:pt x="584317" y="5764843"/>
                  <a:pt x="589849" y="5771323"/>
                  <a:pt x="597795" y="5772576"/>
                </a:cubicBezTo>
                <a:cubicBezTo>
                  <a:pt x="605375" y="5773783"/>
                  <a:pt x="613015" y="5769306"/>
                  <a:pt x="614375" y="5760748"/>
                </a:cubicBezTo>
                <a:cubicBezTo>
                  <a:pt x="615689" y="5752481"/>
                  <a:pt x="610784" y="5745681"/>
                  <a:pt x="602272" y="5744336"/>
                </a:cubicBezTo>
                <a:close/>
                <a:moveTo>
                  <a:pt x="714011" y="5740287"/>
                </a:moveTo>
                <a:cubicBezTo>
                  <a:pt x="706018" y="5741784"/>
                  <a:pt x="700869" y="5749012"/>
                  <a:pt x="702382" y="5757035"/>
                </a:cubicBezTo>
                <a:cubicBezTo>
                  <a:pt x="704001" y="5765639"/>
                  <a:pt x="711382" y="5769871"/>
                  <a:pt x="719298" y="5768389"/>
                </a:cubicBezTo>
                <a:cubicBezTo>
                  <a:pt x="726832" y="5766968"/>
                  <a:pt x="732532" y="5760183"/>
                  <a:pt x="730927" y="5751671"/>
                </a:cubicBezTo>
                <a:cubicBezTo>
                  <a:pt x="729384" y="5743450"/>
                  <a:pt x="722492" y="5738697"/>
                  <a:pt x="714011" y="5740287"/>
                </a:cubicBezTo>
                <a:close/>
                <a:moveTo>
                  <a:pt x="509943" y="5735687"/>
                </a:moveTo>
                <a:lnTo>
                  <a:pt x="509947" y="5735700"/>
                </a:lnTo>
                <a:lnTo>
                  <a:pt x="509943" y="5735702"/>
                </a:lnTo>
                <a:close/>
                <a:moveTo>
                  <a:pt x="751021" y="5735350"/>
                </a:moveTo>
                <a:cubicBezTo>
                  <a:pt x="754368" y="5734449"/>
                  <a:pt x="756324" y="5735809"/>
                  <a:pt x="756859" y="5737795"/>
                </a:cubicBezTo>
                <a:cubicBezTo>
                  <a:pt x="757394" y="5739751"/>
                  <a:pt x="756278" y="5741967"/>
                  <a:pt x="753054" y="5742838"/>
                </a:cubicBezTo>
                <a:lnTo>
                  <a:pt x="750746" y="5743465"/>
                </a:lnTo>
                <a:lnTo>
                  <a:pt x="748714" y="5735977"/>
                </a:lnTo>
                <a:close/>
                <a:moveTo>
                  <a:pt x="548452" y="5735014"/>
                </a:moveTo>
                <a:lnTo>
                  <a:pt x="542263" y="5761833"/>
                </a:lnTo>
                <a:lnTo>
                  <a:pt x="547122" y="5762964"/>
                </a:lnTo>
                <a:lnTo>
                  <a:pt x="551248" y="5745115"/>
                </a:lnTo>
                <a:lnTo>
                  <a:pt x="561044" y="5766173"/>
                </a:lnTo>
                <a:lnTo>
                  <a:pt x="566469" y="5767426"/>
                </a:lnTo>
                <a:lnTo>
                  <a:pt x="572658" y="5740607"/>
                </a:lnTo>
                <a:lnTo>
                  <a:pt x="567798" y="5739476"/>
                </a:lnTo>
                <a:lnTo>
                  <a:pt x="563581" y="5757722"/>
                </a:lnTo>
                <a:lnTo>
                  <a:pt x="553525" y="5736175"/>
                </a:lnTo>
                <a:close/>
                <a:moveTo>
                  <a:pt x="749768" y="5731591"/>
                </a:moveTo>
                <a:lnTo>
                  <a:pt x="742036" y="5733685"/>
                </a:lnTo>
                <a:lnTo>
                  <a:pt x="749218" y="5760244"/>
                </a:lnTo>
                <a:lnTo>
                  <a:pt x="754872" y="5758716"/>
                </a:lnTo>
                <a:lnTo>
                  <a:pt x="751786" y="5747285"/>
                </a:lnTo>
                <a:lnTo>
                  <a:pt x="754292" y="5746597"/>
                </a:lnTo>
                <a:lnTo>
                  <a:pt x="764622" y="5756500"/>
                </a:lnTo>
                <a:lnTo>
                  <a:pt x="770887" y="5754376"/>
                </a:lnTo>
                <a:lnTo>
                  <a:pt x="759350" y="5743816"/>
                </a:lnTo>
                <a:cubicBezTo>
                  <a:pt x="760633" y="5742838"/>
                  <a:pt x="763369" y="5739828"/>
                  <a:pt x="762330" y="5736007"/>
                </a:cubicBezTo>
                <a:cubicBezTo>
                  <a:pt x="761214" y="5731866"/>
                  <a:pt x="757058" y="5729620"/>
                  <a:pt x="749768" y="5731591"/>
                </a:cubicBezTo>
                <a:close/>
                <a:moveTo>
                  <a:pt x="521373" y="5729299"/>
                </a:moveTo>
                <a:cubicBezTo>
                  <a:pt x="526202" y="5731148"/>
                  <a:pt x="527547" y="5736604"/>
                  <a:pt x="525591" y="5741693"/>
                </a:cubicBezTo>
                <a:cubicBezTo>
                  <a:pt x="523635" y="5746781"/>
                  <a:pt x="518989" y="5749899"/>
                  <a:pt x="514175" y="5748050"/>
                </a:cubicBezTo>
                <a:lnTo>
                  <a:pt x="509947" y="5735700"/>
                </a:lnTo>
                <a:close/>
                <a:moveTo>
                  <a:pt x="522901" y="5725311"/>
                </a:moveTo>
                <a:cubicBezTo>
                  <a:pt x="515306" y="5722392"/>
                  <a:pt x="507146" y="5725846"/>
                  <a:pt x="504212" y="5733471"/>
                </a:cubicBezTo>
                <a:cubicBezTo>
                  <a:pt x="501079" y="5741631"/>
                  <a:pt x="505129" y="5749119"/>
                  <a:pt x="512647" y="5752007"/>
                </a:cubicBezTo>
                <a:cubicBezTo>
                  <a:pt x="519814" y="5754758"/>
                  <a:pt x="528219" y="5751977"/>
                  <a:pt x="531321" y="5743878"/>
                </a:cubicBezTo>
                <a:cubicBezTo>
                  <a:pt x="534332" y="5736069"/>
                  <a:pt x="530954" y="5728398"/>
                  <a:pt x="522901" y="5725311"/>
                </a:cubicBezTo>
                <a:close/>
                <a:moveTo>
                  <a:pt x="788049" y="5717410"/>
                </a:moveTo>
                <a:lnTo>
                  <a:pt x="772080" y="5723905"/>
                </a:lnTo>
                <a:lnTo>
                  <a:pt x="782456" y="5749394"/>
                </a:lnTo>
                <a:lnTo>
                  <a:pt x="798884" y="5742716"/>
                </a:lnTo>
                <a:lnTo>
                  <a:pt x="798868" y="5742716"/>
                </a:lnTo>
                <a:lnTo>
                  <a:pt x="797264" y="5738743"/>
                </a:lnTo>
                <a:lnTo>
                  <a:pt x="786246" y="5743220"/>
                </a:lnTo>
                <a:lnTo>
                  <a:pt x="783342" y="5736069"/>
                </a:lnTo>
                <a:lnTo>
                  <a:pt x="791059" y="5732921"/>
                </a:lnTo>
                <a:lnTo>
                  <a:pt x="789440" y="5728947"/>
                </a:lnTo>
                <a:lnTo>
                  <a:pt x="781723" y="5732095"/>
                </a:lnTo>
                <a:lnTo>
                  <a:pt x="779109" y="5725677"/>
                </a:lnTo>
                <a:lnTo>
                  <a:pt x="789669" y="5721383"/>
                </a:lnTo>
                <a:close/>
                <a:moveTo>
                  <a:pt x="477668" y="5704574"/>
                </a:moveTo>
                <a:lnTo>
                  <a:pt x="464740" y="5728871"/>
                </a:lnTo>
                <a:lnTo>
                  <a:pt x="469844" y="5731592"/>
                </a:lnTo>
                <a:lnTo>
                  <a:pt x="475590" y="5720772"/>
                </a:lnTo>
                <a:lnTo>
                  <a:pt x="479548" y="5737230"/>
                </a:lnTo>
                <a:lnTo>
                  <a:pt x="479548" y="5737200"/>
                </a:lnTo>
                <a:lnTo>
                  <a:pt x="486226" y="5740287"/>
                </a:lnTo>
                <a:lnTo>
                  <a:pt x="481213" y="5720803"/>
                </a:lnTo>
                <a:lnTo>
                  <a:pt x="497473" y="5715103"/>
                </a:lnTo>
                <a:lnTo>
                  <a:pt x="492124" y="5712261"/>
                </a:lnTo>
                <a:lnTo>
                  <a:pt x="477072" y="5717991"/>
                </a:lnTo>
                <a:lnTo>
                  <a:pt x="482772" y="5707279"/>
                </a:lnTo>
                <a:close/>
                <a:moveTo>
                  <a:pt x="819635" y="5697468"/>
                </a:moveTo>
                <a:lnTo>
                  <a:pt x="819635" y="5697483"/>
                </a:lnTo>
                <a:lnTo>
                  <a:pt x="815372" y="5700066"/>
                </a:lnTo>
                <a:lnTo>
                  <a:pt x="825045" y="5716096"/>
                </a:lnTo>
                <a:lnTo>
                  <a:pt x="802826" y="5707630"/>
                </a:lnTo>
                <a:lnTo>
                  <a:pt x="798379" y="5710320"/>
                </a:lnTo>
                <a:lnTo>
                  <a:pt x="812606" y="5733868"/>
                </a:lnTo>
                <a:lnTo>
                  <a:pt x="816885" y="5731286"/>
                </a:lnTo>
                <a:lnTo>
                  <a:pt x="807410" y="5715607"/>
                </a:lnTo>
                <a:lnTo>
                  <a:pt x="829095" y="5723905"/>
                </a:lnTo>
                <a:lnTo>
                  <a:pt x="833862" y="5721017"/>
                </a:lnTo>
                <a:close/>
                <a:moveTo>
                  <a:pt x="451140" y="5695420"/>
                </a:moveTo>
                <a:lnTo>
                  <a:pt x="448282" y="5704635"/>
                </a:lnTo>
                <a:lnTo>
                  <a:pt x="442903" y="5700585"/>
                </a:lnTo>
                <a:close/>
                <a:moveTo>
                  <a:pt x="455235" y="5687856"/>
                </a:moveTo>
                <a:lnTo>
                  <a:pt x="429654" y="5703153"/>
                </a:lnTo>
                <a:lnTo>
                  <a:pt x="433834" y="5706296"/>
                </a:lnTo>
                <a:lnTo>
                  <a:pt x="433826" y="5706301"/>
                </a:lnTo>
                <a:lnTo>
                  <a:pt x="433841" y="5706301"/>
                </a:lnTo>
                <a:lnTo>
                  <a:pt x="433834" y="5706296"/>
                </a:lnTo>
                <a:lnTo>
                  <a:pt x="439434" y="5702771"/>
                </a:lnTo>
                <a:lnTo>
                  <a:pt x="447044" y="5708516"/>
                </a:lnTo>
                <a:lnTo>
                  <a:pt x="445104" y="5714797"/>
                </a:lnTo>
                <a:lnTo>
                  <a:pt x="449917" y="5718419"/>
                </a:lnTo>
                <a:lnTo>
                  <a:pt x="458429" y="5690270"/>
                </a:lnTo>
                <a:close/>
                <a:moveTo>
                  <a:pt x="836537" y="5685609"/>
                </a:moveTo>
                <a:lnTo>
                  <a:pt x="831937" y="5689093"/>
                </a:lnTo>
                <a:lnTo>
                  <a:pt x="848548" y="5711037"/>
                </a:lnTo>
                <a:lnTo>
                  <a:pt x="853148" y="5707553"/>
                </a:lnTo>
                <a:close/>
                <a:moveTo>
                  <a:pt x="526599" y="5668923"/>
                </a:moveTo>
                <a:cubicBezTo>
                  <a:pt x="526599" y="5668923"/>
                  <a:pt x="526767" y="5678290"/>
                  <a:pt x="525147" y="5685564"/>
                </a:cubicBezTo>
                <a:lnTo>
                  <a:pt x="523497" y="5691520"/>
                </a:lnTo>
                <a:lnTo>
                  <a:pt x="501545" y="5679708"/>
                </a:lnTo>
                <a:lnTo>
                  <a:pt x="506229" y="5677159"/>
                </a:lnTo>
                <a:cubicBezTo>
                  <a:pt x="511516" y="5674928"/>
                  <a:pt x="526599" y="5668923"/>
                  <a:pt x="526599" y="5668923"/>
                </a:cubicBezTo>
                <a:close/>
                <a:moveTo>
                  <a:pt x="864471" y="5655826"/>
                </a:moveTo>
                <a:lnTo>
                  <a:pt x="861078" y="5659478"/>
                </a:lnTo>
                <a:lnTo>
                  <a:pt x="874816" y="5672223"/>
                </a:lnTo>
                <a:lnTo>
                  <a:pt x="851115" y="5670221"/>
                </a:lnTo>
                <a:lnTo>
                  <a:pt x="847585" y="5674026"/>
                </a:lnTo>
                <a:lnTo>
                  <a:pt x="867756" y="5692746"/>
                </a:lnTo>
                <a:lnTo>
                  <a:pt x="871149" y="5689094"/>
                </a:lnTo>
                <a:lnTo>
                  <a:pt x="857717" y="5676639"/>
                </a:lnTo>
                <a:lnTo>
                  <a:pt x="880853" y="5678641"/>
                </a:lnTo>
                <a:lnTo>
                  <a:pt x="884642" y="5674561"/>
                </a:lnTo>
                <a:lnTo>
                  <a:pt x="864471" y="5655841"/>
                </a:lnTo>
                <a:close/>
                <a:moveTo>
                  <a:pt x="638290" y="5652785"/>
                </a:moveTo>
                <a:cubicBezTo>
                  <a:pt x="648636" y="5652953"/>
                  <a:pt x="682897" y="5654405"/>
                  <a:pt x="682897" y="5654405"/>
                </a:cubicBezTo>
                <a:cubicBezTo>
                  <a:pt x="682897" y="5654405"/>
                  <a:pt x="675944" y="5682523"/>
                  <a:pt x="674645" y="5695298"/>
                </a:cubicBezTo>
                <a:lnTo>
                  <a:pt x="674443" y="5712920"/>
                </a:lnTo>
                <a:lnTo>
                  <a:pt x="673271" y="5713181"/>
                </a:lnTo>
                <a:cubicBezTo>
                  <a:pt x="654100" y="5715599"/>
                  <a:pt x="634708" y="5716142"/>
                  <a:pt x="615537" y="5714476"/>
                </a:cubicBezTo>
                <a:cubicBezTo>
                  <a:pt x="600882" y="5713200"/>
                  <a:pt x="585862" y="5710894"/>
                  <a:pt x="570963" y="5707433"/>
                </a:cubicBezTo>
                <a:lnTo>
                  <a:pt x="535421" y="5696113"/>
                </a:lnTo>
                <a:lnTo>
                  <a:pt x="537739" y="5686848"/>
                </a:lnTo>
                <a:lnTo>
                  <a:pt x="537754" y="5686894"/>
                </a:lnTo>
                <a:cubicBezTo>
                  <a:pt x="539068" y="5680277"/>
                  <a:pt x="542125" y="5664430"/>
                  <a:pt x="542125" y="5664430"/>
                </a:cubicBezTo>
                <a:cubicBezTo>
                  <a:pt x="542125" y="5664430"/>
                  <a:pt x="548757" y="5655536"/>
                  <a:pt x="598528" y="5653274"/>
                </a:cubicBezTo>
                <a:cubicBezTo>
                  <a:pt x="600851" y="5653167"/>
                  <a:pt x="627945" y="5652617"/>
                  <a:pt x="638290" y="5652785"/>
                </a:cubicBezTo>
                <a:close/>
                <a:moveTo>
                  <a:pt x="418758" y="5652754"/>
                </a:moveTo>
                <a:lnTo>
                  <a:pt x="397838" y="5670679"/>
                </a:lnTo>
                <a:lnTo>
                  <a:pt x="401017" y="5674087"/>
                </a:lnTo>
                <a:lnTo>
                  <a:pt x="413654" y="5663207"/>
                </a:lnTo>
                <a:lnTo>
                  <a:pt x="405937" y="5679542"/>
                </a:lnTo>
                <a:lnTo>
                  <a:pt x="408474" y="5682262"/>
                </a:lnTo>
                <a:lnTo>
                  <a:pt x="425574" y="5675966"/>
                </a:lnTo>
                <a:lnTo>
                  <a:pt x="413578" y="5687550"/>
                </a:lnTo>
                <a:lnTo>
                  <a:pt x="417398" y="5691661"/>
                </a:lnTo>
                <a:lnTo>
                  <a:pt x="437081" y="5672406"/>
                </a:lnTo>
                <a:lnTo>
                  <a:pt x="433612" y="5668693"/>
                </a:lnTo>
                <a:lnTo>
                  <a:pt x="413119" y="5676303"/>
                </a:lnTo>
                <a:lnTo>
                  <a:pt x="422472" y="5656742"/>
                </a:lnTo>
                <a:close/>
                <a:moveTo>
                  <a:pt x="689377" y="5637656"/>
                </a:moveTo>
                <a:lnTo>
                  <a:pt x="689391" y="5637657"/>
                </a:lnTo>
                <a:lnTo>
                  <a:pt x="689376" y="5637657"/>
                </a:lnTo>
                <a:close/>
                <a:moveTo>
                  <a:pt x="400619" y="5630367"/>
                </a:moveTo>
                <a:lnTo>
                  <a:pt x="401857" y="5632415"/>
                </a:lnTo>
                <a:cubicBezTo>
                  <a:pt x="403645" y="5635395"/>
                  <a:pt x="402881" y="5637626"/>
                  <a:pt x="401108" y="5638696"/>
                </a:cubicBezTo>
                <a:cubicBezTo>
                  <a:pt x="399366" y="5639735"/>
                  <a:pt x="396936" y="5639276"/>
                  <a:pt x="395209" y="5636419"/>
                </a:cubicBezTo>
                <a:lnTo>
                  <a:pt x="395209" y="5636403"/>
                </a:lnTo>
                <a:lnTo>
                  <a:pt x="393971" y="5634356"/>
                </a:lnTo>
                <a:close/>
                <a:moveTo>
                  <a:pt x="886216" y="5628579"/>
                </a:moveTo>
                <a:cubicBezTo>
                  <a:pt x="884948" y="5629389"/>
                  <a:pt x="882426" y="5630856"/>
                  <a:pt x="879569" y="5635288"/>
                </a:cubicBezTo>
                <a:cubicBezTo>
                  <a:pt x="875046" y="5642286"/>
                  <a:pt x="876115" y="5650890"/>
                  <a:pt x="883466" y="5655642"/>
                </a:cubicBezTo>
                <a:cubicBezTo>
                  <a:pt x="890739" y="5660349"/>
                  <a:pt x="899053" y="5657843"/>
                  <a:pt x="903591" y="5650813"/>
                </a:cubicBezTo>
                <a:lnTo>
                  <a:pt x="903606" y="5650783"/>
                </a:lnTo>
                <a:cubicBezTo>
                  <a:pt x="906449" y="5646397"/>
                  <a:pt x="907228" y="5642668"/>
                  <a:pt x="907473" y="5641156"/>
                </a:cubicBezTo>
                <a:lnTo>
                  <a:pt x="898732" y="5635517"/>
                </a:lnTo>
                <a:lnTo>
                  <a:pt x="895706" y="5640193"/>
                </a:lnTo>
                <a:lnTo>
                  <a:pt x="901941" y="5644227"/>
                </a:lnTo>
                <a:cubicBezTo>
                  <a:pt x="901696" y="5645297"/>
                  <a:pt x="901406" y="5646046"/>
                  <a:pt x="900153" y="5647986"/>
                </a:cubicBezTo>
                <a:cubicBezTo>
                  <a:pt x="897540" y="5652036"/>
                  <a:pt x="892008" y="5653824"/>
                  <a:pt x="886812" y="5650462"/>
                </a:cubicBezTo>
                <a:cubicBezTo>
                  <a:pt x="881616" y="5647115"/>
                  <a:pt x="881005" y="5641217"/>
                  <a:pt x="883420" y="5637473"/>
                </a:cubicBezTo>
                <a:cubicBezTo>
                  <a:pt x="885452" y="5634325"/>
                  <a:pt x="887882" y="5632690"/>
                  <a:pt x="888646" y="5632201"/>
                </a:cubicBezTo>
                <a:close/>
                <a:moveTo>
                  <a:pt x="401031" y="5623292"/>
                </a:moveTo>
                <a:lnTo>
                  <a:pt x="377437" y="5637473"/>
                </a:lnTo>
                <a:lnTo>
                  <a:pt x="380447" y="5642501"/>
                </a:lnTo>
                <a:lnTo>
                  <a:pt x="390594" y="5636403"/>
                </a:lnTo>
                <a:lnTo>
                  <a:pt x="391939" y="5638635"/>
                </a:lnTo>
                <a:lnTo>
                  <a:pt x="385231" y="5651272"/>
                </a:lnTo>
                <a:lnTo>
                  <a:pt x="385246" y="5651257"/>
                </a:lnTo>
                <a:lnTo>
                  <a:pt x="389005" y="5656713"/>
                </a:lnTo>
                <a:lnTo>
                  <a:pt x="396004" y="5642730"/>
                </a:lnTo>
                <a:cubicBezTo>
                  <a:pt x="397303" y="5643677"/>
                  <a:pt x="400940" y="5645496"/>
                  <a:pt x="404332" y="5643448"/>
                </a:cubicBezTo>
                <a:cubicBezTo>
                  <a:pt x="408015" y="5641232"/>
                  <a:pt x="409039" y="5636617"/>
                  <a:pt x="405157" y="5630153"/>
                </a:cubicBezTo>
                <a:close/>
                <a:moveTo>
                  <a:pt x="375588" y="5604068"/>
                </a:moveTo>
                <a:lnTo>
                  <a:pt x="385277" y="5604893"/>
                </a:lnTo>
                <a:lnTo>
                  <a:pt x="385261" y="5604893"/>
                </a:lnTo>
                <a:lnTo>
                  <a:pt x="377437" y="5610532"/>
                </a:lnTo>
                <a:close/>
                <a:moveTo>
                  <a:pt x="894866" y="5599682"/>
                </a:moveTo>
                <a:lnTo>
                  <a:pt x="890159" y="5616278"/>
                </a:lnTo>
                <a:lnTo>
                  <a:pt x="916626" y="5623796"/>
                </a:lnTo>
                <a:lnTo>
                  <a:pt x="921471" y="5606727"/>
                </a:lnTo>
                <a:lnTo>
                  <a:pt x="921455" y="5606742"/>
                </a:lnTo>
                <a:lnTo>
                  <a:pt x="917329" y="5605565"/>
                </a:lnTo>
                <a:lnTo>
                  <a:pt x="914090" y="5616996"/>
                </a:lnTo>
                <a:lnTo>
                  <a:pt x="906663" y="5614887"/>
                </a:lnTo>
                <a:lnTo>
                  <a:pt x="908940" y="5606864"/>
                </a:lnTo>
                <a:lnTo>
                  <a:pt x="904814" y="5605688"/>
                </a:lnTo>
                <a:lnTo>
                  <a:pt x="902537" y="5613710"/>
                </a:lnTo>
                <a:lnTo>
                  <a:pt x="895874" y="5611815"/>
                </a:lnTo>
                <a:lnTo>
                  <a:pt x="898992" y="5600859"/>
                </a:lnTo>
                <a:close/>
                <a:moveTo>
                  <a:pt x="363470" y="5598154"/>
                </a:moveTo>
                <a:lnTo>
                  <a:pt x="364906" y="5603182"/>
                </a:lnTo>
                <a:lnTo>
                  <a:pt x="364906" y="5603212"/>
                </a:lnTo>
                <a:lnTo>
                  <a:pt x="371508" y="5603762"/>
                </a:lnTo>
                <a:lnTo>
                  <a:pt x="374136" y="5612916"/>
                </a:lnTo>
                <a:lnTo>
                  <a:pt x="368803" y="5616767"/>
                </a:lnTo>
                <a:lnTo>
                  <a:pt x="370469" y="5622558"/>
                </a:lnTo>
                <a:lnTo>
                  <a:pt x="394201" y="5605183"/>
                </a:lnTo>
                <a:lnTo>
                  <a:pt x="393101" y="5601333"/>
                </a:lnTo>
                <a:close/>
                <a:moveTo>
                  <a:pt x="519355" y="5570189"/>
                </a:moveTo>
                <a:cubicBezTo>
                  <a:pt x="519355" y="5570189"/>
                  <a:pt x="555007" y="5577876"/>
                  <a:pt x="621099" y="5582812"/>
                </a:cubicBezTo>
                <a:cubicBezTo>
                  <a:pt x="705406" y="5589108"/>
                  <a:pt x="721467" y="5580336"/>
                  <a:pt x="721467" y="5580336"/>
                </a:cubicBezTo>
                <a:cubicBezTo>
                  <a:pt x="721467" y="5580336"/>
                  <a:pt x="705666" y="5602739"/>
                  <a:pt x="700898" y="5612152"/>
                </a:cubicBezTo>
                <a:cubicBezTo>
                  <a:pt x="698515" y="5616851"/>
                  <a:pt x="695634" y="5623227"/>
                  <a:pt x="693350" y="5628429"/>
                </a:cubicBezTo>
                <a:lnTo>
                  <a:pt x="689377" y="5637656"/>
                </a:lnTo>
                <a:lnTo>
                  <a:pt x="667417" y="5635567"/>
                </a:lnTo>
                <a:cubicBezTo>
                  <a:pt x="654424" y="5634505"/>
                  <a:pt x="637420" y="5633409"/>
                  <a:pt x="621374" y="5633271"/>
                </a:cubicBezTo>
                <a:cubicBezTo>
                  <a:pt x="578311" y="5632904"/>
                  <a:pt x="542934" y="5637932"/>
                  <a:pt x="542934" y="5637932"/>
                </a:cubicBezTo>
                <a:cubicBezTo>
                  <a:pt x="542934" y="5637932"/>
                  <a:pt x="542308" y="5619869"/>
                  <a:pt x="534713" y="5597069"/>
                </a:cubicBezTo>
                <a:cubicBezTo>
                  <a:pt x="528677" y="5578961"/>
                  <a:pt x="519355" y="5570189"/>
                  <a:pt x="519355" y="5570189"/>
                </a:cubicBezTo>
                <a:close/>
                <a:moveTo>
                  <a:pt x="388517" y="5564657"/>
                </a:moveTo>
                <a:lnTo>
                  <a:pt x="360995" y="5565131"/>
                </a:lnTo>
                <a:lnTo>
                  <a:pt x="360995" y="5565146"/>
                </a:lnTo>
                <a:lnTo>
                  <a:pt x="361102" y="5570999"/>
                </a:lnTo>
                <a:lnTo>
                  <a:pt x="373113" y="5570800"/>
                </a:lnTo>
                <a:lnTo>
                  <a:pt x="373235" y="5578227"/>
                </a:lnTo>
                <a:lnTo>
                  <a:pt x="377529" y="5578151"/>
                </a:lnTo>
                <a:lnTo>
                  <a:pt x="377407" y="5570724"/>
                </a:lnTo>
                <a:lnTo>
                  <a:pt x="384330" y="5570601"/>
                </a:lnTo>
                <a:lnTo>
                  <a:pt x="384513" y="5581161"/>
                </a:lnTo>
                <a:lnTo>
                  <a:pt x="388807" y="5581085"/>
                </a:lnTo>
                <a:close/>
                <a:moveTo>
                  <a:pt x="925475" y="5562028"/>
                </a:moveTo>
                <a:lnTo>
                  <a:pt x="897953" y="5562089"/>
                </a:lnTo>
                <a:lnTo>
                  <a:pt x="897968" y="5562089"/>
                </a:lnTo>
                <a:lnTo>
                  <a:pt x="897968" y="5567086"/>
                </a:lnTo>
                <a:lnTo>
                  <a:pt x="916703" y="5567040"/>
                </a:lnTo>
                <a:cubicBezTo>
                  <a:pt x="916703" y="5567040"/>
                  <a:pt x="898014" y="5581726"/>
                  <a:pt x="898014" y="5581726"/>
                </a:cubicBezTo>
                <a:lnTo>
                  <a:pt x="898014" y="5586921"/>
                </a:lnTo>
                <a:cubicBezTo>
                  <a:pt x="898014" y="5586921"/>
                  <a:pt x="925521" y="5586860"/>
                  <a:pt x="925521" y="5586860"/>
                </a:cubicBezTo>
                <a:lnTo>
                  <a:pt x="925521" y="5581863"/>
                </a:lnTo>
                <a:lnTo>
                  <a:pt x="907198" y="5581909"/>
                </a:lnTo>
                <a:cubicBezTo>
                  <a:pt x="907198" y="5581909"/>
                  <a:pt x="925475" y="5567590"/>
                  <a:pt x="925475" y="5567590"/>
                </a:cubicBezTo>
                <a:close/>
                <a:moveTo>
                  <a:pt x="482863" y="5520280"/>
                </a:moveTo>
                <a:lnTo>
                  <a:pt x="482865" y="5520293"/>
                </a:lnTo>
                <a:lnTo>
                  <a:pt x="482863" y="5520295"/>
                </a:lnTo>
                <a:close/>
                <a:moveTo>
                  <a:pt x="669342" y="5462150"/>
                </a:moveTo>
                <a:cubicBezTo>
                  <a:pt x="669342" y="5462150"/>
                  <a:pt x="678099" y="5461691"/>
                  <a:pt x="685800" y="5462975"/>
                </a:cubicBezTo>
                <a:cubicBezTo>
                  <a:pt x="693502" y="5464243"/>
                  <a:pt x="692112" y="5466810"/>
                  <a:pt x="692112" y="5466810"/>
                </a:cubicBezTo>
                <a:lnTo>
                  <a:pt x="645763" y="5557857"/>
                </a:lnTo>
                <a:cubicBezTo>
                  <a:pt x="645763" y="5557857"/>
                  <a:pt x="509284" y="5563520"/>
                  <a:pt x="485453" y="5534807"/>
                </a:cubicBezTo>
                <a:lnTo>
                  <a:pt x="482865" y="5520293"/>
                </a:lnTo>
                <a:lnTo>
                  <a:pt x="520478" y="5486377"/>
                </a:lnTo>
                <a:cubicBezTo>
                  <a:pt x="575751" y="5461746"/>
                  <a:pt x="669342" y="5462150"/>
                  <a:pt x="669342" y="5462150"/>
                </a:cubicBezTo>
                <a:close/>
                <a:moveTo>
                  <a:pt x="812283" y="5453973"/>
                </a:moveTo>
                <a:lnTo>
                  <a:pt x="812438" y="5454096"/>
                </a:lnTo>
                <a:cubicBezTo>
                  <a:pt x="814272" y="5455563"/>
                  <a:pt x="816090" y="5457045"/>
                  <a:pt x="817848" y="5458604"/>
                </a:cubicBezTo>
                <a:cubicBezTo>
                  <a:pt x="822295" y="5462500"/>
                  <a:pt x="826466" y="5466688"/>
                  <a:pt x="830363" y="5471150"/>
                </a:cubicBezTo>
                <a:cubicBezTo>
                  <a:pt x="841580" y="5484017"/>
                  <a:pt x="849923" y="5499390"/>
                  <a:pt x="854982" y="5515665"/>
                </a:cubicBezTo>
                <a:cubicBezTo>
                  <a:pt x="867589" y="5556237"/>
                  <a:pt x="861935" y="5599422"/>
                  <a:pt x="835375" y="5633041"/>
                </a:cubicBezTo>
                <a:cubicBezTo>
                  <a:pt x="809046" y="5666370"/>
                  <a:pt x="769558" y="5687902"/>
                  <a:pt x="729674" y="5700631"/>
                </a:cubicBezTo>
                <a:lnTo>
                  <a:pt x="690499" y="5709348"/>
                </a:lnTo>
                <a:lnTo>
                  <a:pt x="693716" y="5689965"/>
                </a:lnTo>
                <a:cubicBezTo>
                  <a:pt x="696818" y="5677847"/>
                  <a:pt x="704321" y="5658424"/>
                  <a:pt x="711183" y="5643250"/>
                </a:cubicBezTo>
                <a:cubicBezTo>
                  <a:pt x="724310" y="5614169"/>
                  <a:pt x="756660" y="5570556"/>
                  <a:pt x="759059" y="5567209"/>
                </a:cubicBezTo>
                <a:cubicBezTo>
                  <a:pt x="761474" y="5563863"/>
                  <a:pt x="771132" y="5558086"/>
                  <a:pt x="763858" y="5544669"/>
                </a:cubicBezTo>
                <a:cubicBezTo>
                  <a:pt x="760679" y="5538816"/>
                  <a:pt x="730392" y="5549193"/>
                  <a:pt x="730392" y="5549193"/>
                </a:cubicBezTo>
                <a:cubicBezTo>
                  <a:pt x="740386" y="5527600"/>
                  <a:pt x="750731" y="5507169"/>
                  <a:pt x="764500" y="5480671"/>
                </a:cubicBezTo>
                <a:cubicBezTo>
                  <a:pt x="764500" y="5480671"/>
                  <a:pt x="773485" y="5481144"/>
                  <a:pt x="783082" y="5478088"/>
                </a:cubicBezTo>
                <a:cubicBezTo>
                  <a:pt x="790784" y="5475628"/>
                  <a:pt x="799020" y="5470860"/>
                  <a:pt x="804415" y="5466123"/>
                </a:cubicBezTo>
                <a:close/>
                <a:moveTo>
                  <a:pt x="749595" y="5399458"/>
                </a:moveTo>
                <a:cubicBezTo>
                  <a:pt x="757282" y="5399107"/>
                  <a:pt x="766494" y="5400993"/>
                  <a:pt x="777397" y="5406479"/>
                </a:cubicBezTo>
                <a:cubicBezTo>
                  <a:pt x="808403" y="5422082"/>
                  <a:pt x="791930" y="5456113"/>
                  <a:pt x="767800" y="5457214"/>
                </a:cubicBezTo>
                <a:cubicBezTo>
                  <a:pt x="749723" y="5458024"/>
                  <a:pt x="748347" y="5458849"/>
                  <a:pt x="744221" y="5465160"/>
                </a:cubicBezTo>
                <a:cubicBezTo>
                  <a:pt x="736749" y="5476636"/>
                  <a:pt x="709670" y="5553471"/>
                  <a:pt x="709670" y="5553471"/>
                </a:cubicBezTo>
                <a:cubicBezTo>
                  <a:pt x="709670" y="5553471"/>
                  <a:pt x="705834" y="5556482"/>
                  <a:pt x="684440" y="5557857"/>
                </a:cubicBezTo>
                <a:cubicBezTo>
                  <a:pt x="668013" y="5558912"/>
                  <a:pt x="669358" y="5553746"/>
                  <a:pt x="669358" y="5553746"/>
                </a:cubicBezTo>
                <a:cubicBezTo>
                  <a:pt x="669358" y="5553746"/>
                  <a:pt x="699676" y="5504204"/>
                  <a:pt x="703084" y="5497801"/>
                </a:cubicBezTo>
                <a:cubicBezTo>
                  <a:pt x="706476" y="5491398"/>
                  <a:pt x="721452" y="5464625"/>
                  <a:pt x="721452" y="5464625"/>
                </a:cubicBezTo>
                <a:cubicBezTo>
                  <a:pt x="721452" y="5464625"/>
                  <a:pt x="723958" y="5461340"/>
                  <a:pt x="724187" y="5456939"/>
                </a:cubicBezTo>
                <a:cubicBezTo>
                  <a:pt x="724416" y="5452538"/>
                  <a:pt x="722552" y="5447892"/>
                  <a:pt x="722552" y="5447892"/>
                </a:cubicBezTo>
                <a:cubicBezTo>
                  <a:pt x="722552" y="5447892"/>
                  <a:pt x="722140" y="5445753"/>
                  <a:pt x="720077" y="5440480"/>
                </a:cubicBezTo>
                <a:cubicBezTo>
                  <a:pt x="717907" y="5434933"/>
                  <a:pt x="716791" y="5435820"/>
                  <a:pt x="717066" y="5426223"/>
                </a:cubicBezTo>
                <a:cubicBezTo>
                  <a:pt x="717192" y="5421696"/>
                  <a:pt x="726533" y="5400510"/>
                  <a:pt x="749595" y="5399458"/>
                </a:cubicBezTo>
                <a:close/>
                <a:moveTo>
                  <a:pt x="751251" y="5379852"/>
                </a:moveTo>
                <a:cubicBezTo>
                  <a:pt x="737968" y="5380929"/>
                  <a:pt x="724088" y="5385873"/>
                  <a:pt x="712451" y="5395492"/>
                </a:cubicBezTo>
                <a:cubicBezTo>
                  <a:pt x="692601" y="5411889"/>
                  <a:pt x="696452" y="5439120"/>
                  <a:pt x="696452" y="5439120"/>
                </a:cubicBezTo>
                <a:cubicBezTo>
                  <a:pt x="696452" y="5439120"/>
                  <a:pt x="640567" y="5438509"/>
                  <a:pt x="603770" y="5442467"/>
                </a:cubicBezTo>
                <a:cubicBezTo>
                  <a:pt x="582315" y="5444775"/>
                  <a:pt x="544631" y="5453913"/>
                  <a:pt x="521754" y="5464656"/>
                </a:cubicBezTo>
                <a:cubicBezTo>
                  <a:pt x="498970" y="5475353"/>
                  <a:pt x="469966" y="5498321"/>
                  <a:pt x="466909" y="5516826"/>
                </a:cubicBezTo>
                <a:cubicBezTo>
                  <a:pt x="462432" y="5543936"/>
                  <a:pt x="490550" y="5558254"/>
                  <a:pt x="495088" y="5560623"/>
                </a:cubicBezTo>
                <a:cubicBezTo>
                  <a:pt x="500085" y="5563221"/>
                  <a:pt x="506641" y="5567469"/>
                  <a:pt x="507940" y="5569777"/>
                </a:cubicBezTo>
                <a:cubicBezTo>
                  <a:pt x="508643" y="5571014"/>
                  <a:pt x="518668" y="5593371"/>
                  <a:pt x="520394" y="5599163"/>
                </a:cubicBezTo>
                <a:cubicBezTo>
                  <a:pt x="526522" y="5619762"/>
                  <a:pt x="524383" y="5643785"/>
                  <a:pt x="524383" y="5643785"/>
                </a:cubicBezTo>
                <a:cubicBezTo>
                  <a:pt x="503707" y="5649699"/>
                  <a:pt x="502362" y="5651884"/>
                  <a:pt x="494920" y="5655353"/>
                </a:cubicBezTo>
                <a:lnTo>
                  <a:pt x="478896" y="5664669"/>
                </a:lnTo>
                <a:lnTo>
                  <a:pt x="453310" y="5641813"/>
                </a:lnTo>
                <a:cubicBezTo>
                  <a:pt x="429960" y="5614383"/>
                  <a:pt x="419278" y="5578013"/>
                  <a:pt x="421677" y="5542254"/>
                </a:cubicBezTo>
                <a:cubicBezTo>
                  <a:pt x="423862" y="5509735"/>
                  <a:pt x="441344" y="5481954"/>
                  <a:pt x="465978" y="5461446"/>
                </a:cubicBezTo>
                <a:cubicBezTo>
                  <a:pt x="489985" y="5441458"/>
                  <a:pt x="519616" y="5428392"/>
                  <a:pt x="549246" y="5419178"/>
                </a:cubicBezTo>
                <a:cubicBezTo>
                  <a:pt x="573391" y="5411674"/>
                  <a:pt x="598529" y="5406219"/>
                  <a:pt x="623147" y="5404339"/>
                </a:cubicBezTo>
                <a:cubicBezTo>
                  <a:pt x="626922" y="5404049"/>
                  <a:pt x="630696" y="5403850"/>
                  <a:pt x="634471" y="5403850"/>
                </a:cubicBezTo>
                <a:cubicBezTo>
                  <a:pt x="645978" y="5403820"/>
                  <a:pt x="645993" y="5385940"/>
                  <a:pt x="634471" y="5385971"/>
                </a:cubicBezTo>
                <a:lnTo>
                  <a:pt x="634440" y="5385986"/>
                </a:lnTo>
                <a:cubicBezTo>
                  <a:pt x="610540" y="5386063"/>
                  <a:pt x="586166" y="5390831"/>
                  <a:pt x="563091" y="5396699"/>
                </a:cubicBezTo>
                <a:cubicBezTo>
                  <a:pt x="530175" y="5405073"/>
                  <a:pt x="497351" y="5417619"/>
                  <a:pt x="469172" y="5436843"/>
                </a:cubicBezTo>
                <a:cubicBezTo>
                  <a:pt x="440993" y="5456067"/>
                  <a:pt x="416481" y="5483772"/>
                  <a:pt x="407588" y="5518094"/>
                </a:cubicBezTo>
                <a:cubicBezTo>
                  <a:pt x="397808" y="5555870"/>
                  <a:pt x="405051" y="5599101"/>
                  <a:pt x="424840" y="5632506"/>
                </a:cubicBezTo>
                <a:cubicBezTo>
                  <a:pt x="460217" y="5692272"/>
                  <a:pt x="532345" y="5721184"/>
                  <a:pt x="598300" y="5730369"/>
                </a:cubicBezTo>
                <a:cubicBezTo>
                  <a:pt x="635632" y="5735564"/>
                  <a:pt x="673393" y="5733150"/>
                  <a:pt x="710098" y="5724592"/>
                </a:cubicBezTo>
                <a:cubicBezTo>
                  <a:pt x="755301" y="5714048"/>
                  <a:pt x="800228" y="5693831"/>
                  <a:pt x="833878" y="5661220"/>
                </a:cubicBezTo>
                <a:cubicBezTo>
                  <a:pt x="866213" y="5629893"/>
                  <a:pt x="883069" y="5588297"/>
                  <a:pt x="878545" y="5543217"/>
                </a:cubicBezTo>
                <a:cubicBezTo>
                  <a:pt x="874756" y="5505609"/>
                  <a:pt x="858374" y="5469897"/>
                  <a:pt x="829446" y="5445064"/>
                </a:cubicBezTo>
                <a:cubicBezTo>
                  <a:pt x="826222" y="5442298"/>
                  <a:pt x="822829" y="5439716"/>
                  <a:pt x="819452" y="5437118"/>
                </a:cubicBezTo>
                <a:lnTo>
                  <a:pt x="815642" y="5436242"/>
                </a:lnTo>
                <a:lnTo>
                  <a:pt x="816229" y="5432399"/>
                </a:lnTo>
                <a:cubicBezTo>
                  <a:pt x="815360" y="5417509"/>
                  <a:pt x="807563" y="5400741"/>
                  <a:pt x="786474" y="5387408"/>
                </a:cubicBezTo>
                <a:cubicBezTo>
                  <a:pt x="777222" y="5381563"/>
                  <a:pt x="764535" y="5378775"/>
                  <a:pt x="751251" y="5379852"/>
                </a:cubicBezTo>
                <a:close/>
                <a:moveTo>
                  <a:pt x="0" y="0"/>
                </a:moveTo>
                <a:lnTo>
                  <a:pt x="11473200" y="0"/>
                </a:lnTo>
                <a:lnTo>
                  <a:pt x="11473200" y="6141600"/>
                </a:lnTo>
                <a:lnTo>
                  <a:pt x="0" y="61416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" tIns="72000" rIns="72000" bIns="6768000" anchor="t" anchorCtr="0">
            <a:noAutofit/>
          </a:bodyPr>
          <a:lstStyle>
            <a:lvl1pPr marL="0" indent="0" algn="l">
              <a:buNone/>
              <a:defRPr sz="1600"/>
            </a:lvl1pPr>
          </a:lstStyle>
          <a:p>
            <a:r>
              <a:rPr lang="da-DK" noProof="0" dirty="0"/>
              <a:t>Klik på rammen for at indsætte billede ved at gå i fanen Indsæt, billeder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3AF1C9-D970-4BDE-8D21-BBA0716FE7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690800"/>
          </a:xfrm>
        </p:spPr>
        <p:txBody>
          <a:bodyPr anchor="ctr" anchorCtr="0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BD299AC-BDB3-F791-6A0E-D36B3DBC007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4D619B-F22C-4F1D-B9D2-B70DD3C661C6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ACEA07-D490-3118-4EEB-35D953922CF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FA9E2F3-B404-2154-8464-6013CD2DE66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07826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6" userDrawn="1">
          <p15:clr>
            <a:srgbClr val="A4A3A4"/>
          </p15:clr>
        </p15:guide>
        <p15:guide id="2" orient="horz" pos="226" userDrawn="1">
          <p15:clr>
            <a:srgbClr val="A4A3A4"/>
          </p15:clr>
        </p15:guide>
        <p15:guide id="3" orient="horz" pos="4093" userDrawn="1">
          <p15:clr>
            <a:srgbClr val="A4A3A4"/>
          </p15:clr>
        </p15:guide>
        <p15:guide id="4" pos="7453" userDrawn="1">
          <p15:clr>
            <a:srgbClr val="A4A3A4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s bille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19138" y="720000"/>
            <a:ext cx="10753725" cy="4680000"/>
          </a:xfrm>
          <a:solidFill>
            <a:schemeClr val="bg1">
              <a:lumMod val="85000"/>
            </a:schemeClr>
          </a:solidFill>
        </p:spPr>
        <p:txBody>
          <a:bodyPr lIns="72000" tIns="72000" rIns="72000" bIns="5328000" anchor="t" anchorCtr="0"/>
          <a:lstStyle>
            <a:lvl1pPr marL="0" indent="0" algn="l">
              <a:buNone/>
              <a:defRPr sz="1600"/>
            </a:lvl1pPr>
          </a:lstStyle>
          <a:p>
            <a:r>
              <a:rPr lang="da-DK" noProof="0" dirty="0"/>
              <a:t>Klik på rammen for at indsætte billede ved at gå i fanen Indsæt, billeder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3AF1C9-D970-4BDE-8D21-BBA0716FE7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680000"/>
          </a:xfrm>
        </p:spPr>
        <p:txBody>
          <a:bodyPr anchor="ctr" anchorCtr="0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5DBA31-08BA-1BC5-434B-F4138B748E4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09ED63B-137E-4D2D-96AD-4C6D917984C1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1722A-3A45-40A0-96D6-39364A4254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216DC83-5145-AD2B-4A0A-A1CBD6AC25B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8533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6" userDrawn="1">
          <p15:clr>
            <a:srgbClr val="A4A3A4"/>
          </p15:clr>
        </p15:guide>
        <p15:guide id="2" orient="horz" pos="226" userDrawn="1">
          <p15:clr>
            <a:srgbClr val="A4A3A4"/>
          </p15:clr>
        </p15:guide>
        <p15:guide id="3" orient="horz" pos="4093" userDrawn="1">
          <p15:clr>
            <a:srgbClr val="A4A3A4"/>
          </p15:clr>
        </p15:guide>
        <p15:guide id="4" pos="7453" userDrawn="1">
          <p15:clr>
            <a:srgbClr val="A4A3A4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ckground">
            <a:extLst>
              <a:ext uri="{FF2B5EF4-FFF2-40B4-BE49-F238E27FC236}">
                <a16:creationId xmlns:a16="http://schemas.microsoft.com/office/drawing/2014/main" id="{3EB67933-AAD4-CA7D-6FA2-3C4293983DF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58775" y="358774"/>
            <a:ext cx="11472864" cy="61388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3" name="Logo">
            <a:extLst>
              <a:ext uri="{FF2B5EF4-FFF2-40B4-BE49-F238E27FC236}">
                <a16:creationId xmlns:a16="http://schemas.microsoft.com/office/drawing/2014/main" id="{56ABC052-76AB-1E46-BE3A-E616BAD684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  <p:sp>
        <p:nvSpPr>
          <p:cNvPr id="5" name="TextBox graphic">
            <a:extLst>
              <a:ext uri="{FF2B5EF4-FFF2-40B4-BE49-F238E27FC236}">
                <a16:creationId xmlns:a16="http://schemas.microsoft.com/office/drawing/2014/main" id="{EF94C10C-3557-AA07-1DCA-C3F5EC34F7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729299" y="1816519"/>
            <a:ext cx="915036" cy="585075"/>
          </a:xfrm>
          <a:custGeom>
            <a:avLst/>
            <a:gdLst/>
            <a:ahLst/>
            <a:cxnLst/>
            <a:rect l="l" t="t" r="r" b="b"/>
            <a:pathLst>
              <a:path w="1069795" h="684028">
                <a:moveTo>
                  <a:pt x="751814" y="0"/>
                </a:moveTo>
                <a:lnTo>
                  <a:pt x="1069795" y="0"/>
                </a:lnTo>
                <a:lnTo>
                  <a:pt x="891085" y="684028"/>
                </a:lnTo>
                <a:lnTo>
                  <a:pt x="527502" y="684028"/>
                </a:lnTo>
                <a:close/>
                <a:moveTo>
                  <a:pt x="229241" y="0"/>
                </a:moveTo>
                <a:lnTo>
                  <a:pt x="547222" y="0"/>
                </a:lnTo>
                <a:lnTo>
                  <a:pt x="361117" y="684028"/>
                </a:lnTo>
                <a:lnTo>
                  <a:pt x="0" y="68402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da-DK" sz="19900" b="1" dirty="0" err="1">
              <a:solidFill>
                <a:schemeClr val="accent1"/>
              </a:solidFill>
            </a:endParaRP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766167BD-2E1B-4064-9794-6E83082165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97263" y="1800000"/>
            <a:ext cx="5184000" cy="3960000"/>
          </a:xfrm>
        </p:spPr>
        <p:txBody>
          <a:bodyPr/>
          <a:lstStyle>
            <a:lvl1pPr marL="0" indent="0">
              <a:lnSpc>
                <a:spcPct val="83000"/>
              </a:lnSpc>
              <a:buFont typeface="Arial" panose="020B0604020202020204" pitchFamily="34" charset="0"/>
              <a:buNone/>
              <a:defRPr sz="4400" b="1" cap="all" baseline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3pPr>
            <a:lvl4pPr>
              <a:buNone/>
              <a:defRPr sz="6000" b="0">
                <a:solidFill>
                  <a:schemeClr val="accent1"/>
                </a:solidFill>
              </a:defRPr>
            </a:lvl4pPr>
            <a:lvl5pPr>
              <a:buNone/>
              <a:defRPr sz="6000">
                <a:solidFill>
                  <a:schemeClr val="accent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6pPr>
            <a:lvl7pPr>
              <a:buNone/>
              <a:defRPr sz="6000">
                <a:solidFill>
                  <a:schemeClr val="accent1"/>
                </a:solidFill>
              </a:defRPr>
            </a:lvl7pPr>
            <a:lvl8pPr>
              <a:buNone/>
              <a:defRPr sz="6000">
                <a:solidFill>
                  <a:schemeClr val="accent1"/>
                </a:solidFill>
              </a:defRPr>
            </a:lvl8pPr>
            <a:lvl9pPr>
              <a:buNone/>
              <a:defRPr sz="6000">
                <a:solidFill>
                  <a:schemeClr val="accent1"/>
                </a:solidFill>
              </a:defRPr>
            </a:lvl9pPr>
          </a:lstStyle>
          <a:p>
            <a:pPr lvl="0"/>
            <a:r>
              <a:rPr lang="da-DK" dirty="0"/>
              <a:t>Klik for at tilføje citat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CB6B8AF-1109-548A-C321-A317552EDD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0000" y="4456800"/>
            <a:ext cx="2415600" cy="540000"/>
          </a:xfrm>
        </p:spPr>
        <p:txBody>
          <a:bodyPr anchor="b" anchorCtr="0"/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a-DK" dirty="0"/>
              <a:t>Klik for at tilføje navn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5F51E795-FBBE-817C-C41D-E75E5B9C5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B4AF7C5-241D-44FB-A0C9-E99E121D9A1A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A6C2985-7386-B029-AB85-51D534B368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BD87D24-B0C4-B139-3E76-1EA73EEA0E8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84022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B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ckground">
            <a:extLst>
              <a:ext uri="{FF2B5EF4-FFF2-40B4-BE49-F238E27FC236}">
                <a16:creationId xmlns:a16="http://schemas.microsoft.com/office/drawing/2014/main" id="{3EB67933-AAD4-CA7D-6FA2-3C4293983DF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58775" y="358774"/>
            <a:ext cx="11472864" cy="61388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3" name="Logo">
            <a:extLst>
              <a:ext uri="{FF2B5EF4-FFF2-40B4-BE49-F238E27FC236}">
                <a16:creationId xmlns:a16="http://schemas.microsoft.com/office/drawing/2014/main" id="{56ABC052-76AB-1E46-BE3A-E616BAD684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  <p:sp>
        <p:nvSpPr>
          <p:cNvPr id="5" name="TextBox graphic">
            <a:extLst>
              <a:ext uri="{FF2B5EF4-FFF2-40B4-BE49-F238E27FC236}">
                <a16:creationId xmlns:a16="http://schemas.microsoft.com/office/drawing/2014/main" id="{EF94C10C-3557-AA07-1DCA-C3F5EC34F7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729299" y="1816519"/>
            <a:ext cx="915036" cy="585075"/>
          </a:xfrm>
          <a:custGeom>
            <a:avLst/>
            <a:gdLst/>
            <a:ahLst/>
            <a:cxnLst/>
            <a:rect l="l" t="t" r="r" b="b"/>
            <a:pathLst>
              <a:path w="1069795" h="684028">
                <a:moveTo>
                  <a:pt x="751814" y="0"/>
                </a:moveTo>
                <a:lnTo>
                  <a:pt x="1069795" y="0"/>
                </a:lnTo>
                <a:lnTo>
                  <a:pt x="891085" y="684028"/>
                </a:lnTo>
                <a:lnTo>
                  <a:pt x="527502" y="684028"/>
                </a:lnTo>
                <a:close/>
                <a:moveTo>
                  <a:pt x="229241" y="0"/>
                </a:moveTo>
                <a:lnTo>
                  <a:pt x="547222" y="0"/>
                </a:lnTo>
                <a:lnTo>
                  <a:pt x="361117" y="684028"/>
                </a:lnTo>
                <a:lnTo>
                  <a:pt x="0" y="68402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da-DK" sz="19900" b="1" dirty="0" err="1">
              <a:solidFill>
                <a:schemeClr val="accent1"/>
              </a:solidFill>
            </a:endParaRP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766167BD-2E1B-4064-9794-6E83082165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97263" y="1800000"/>
            <a:ext cx="5184000" cy="3960000"/>
          </a:xfrm>
        </p:spPr>
        <p:txBody>
          <a:bodyPr/>
          <a:lstStyle>
            <a:lvl1pPr marL="0" indent="0">
              <a:lnSpc>
                <a:spcPct val="83000"/>
              </a:lnSpc>
              <a:buFont typeface="Arial" panose="020B0604020202020204" pitchFamily="34" charset="0"/>
              <a:buNone/>
              <a:defRPr sz="4400" b="1" cap="all" baseline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3pPr>
            <a:lvl4pPr>
              <a:buNone/>
              <a:defRPr sz="6000" b="0">
                <a:solidFill>
                  <a:schemeClr val="accent1"/>
                </a:solidFill>
              </a:defRPr>
            </a:lvl4pPr>
            <a:lvl5pPr>
              <a:buNone/>
              <a:defRPr sz="6000">
                <a:solidFill>
                  <a:schemeClr val="accent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6pPr>
            <a:lvl7pPr>
              <a:buNone/>
              <a:defRPr sz="6000">
                <a:solidFill>
                  <a:schemeClr val="accent1"/>
                </a:solidFill>
              </a:defRPr>
            </a:lvl7pPr>
            <a:lvl8pPr>
              <a:buNone/>
              <a:defRPr sz="6000">
                <a:solidFill>
                  <a:schemeClr val="accent1"/>
                </a:solidFill>
              </a:defRPr>
            </a:lvl8pPr>
            <a:lvl9pPr>
              <a:buNone/>
              <a:defRPr sz="6000">
                <a:solidFill>
                  <a:schemeClr val="accent1"/>
                </a:solidFill>
              </a:defRPr>
            </a:lvl9pPr>
          </a:lstStyle>
          <a:p>
            <a:pPr lvl="0"/>
            <a:r>
              <a:rPr lang="da-DK" dirty="0"/>
              <a:t>Klik for at tilføje citat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CB6B8AF-1109-548A-C321-A317552EDD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0000" y="4456800"/>
            <a:ext cx="2415600" cy="540000"/>
          </a:xfrm>
        </p:spPr>
        <p:txBody>
          <a:bodyPr anchor="b" anchorCtr="0"/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a-DK" dirty="0"/>
              <a:t>Klik for at tilføje navn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5F51E795-FBBE-817C-C41D-E75E5B9C5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B4AF7C5-241D-44FB-A0C9-E99E121D9A1A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A6C2985-7386-B029-AB85-51D534B368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BD87D24-B0C4-B139-3E76-1EA73EEA0E8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5862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graphic">
            <a:extLst>
              <a:ext uri="{FF2B5EF4-FFF2-40B4-BE49-F238E27FC236}">
                <a16:creationId xmlns:a16="http://schemas.microsoft.com/office/drawing/2014/main" id="{C87599DE-45C9-3E58-E232-277A2C7F14E6}"/>
              </a:ext>
            </a:extLst>
          </p:cNvPr>
          <p:cNvSpPr txBox="1"/>
          <p:nvPr userDrawn="1"/>
        </p:nvSpPr>
        <p:spPr>
          <a:xfrm>
            <a:off x="729299" y="1816519"/>
            <a:ext cx="915036" cy="585075"/>
          </a:xfrm>
          <a:custGeom>
            <a:avLst/>
            <a:gdLst/>
            <a:ahLst/>
            <a:cxnLst/>
            <a:rect l="l" t="t" r="r" b="b"/>
            <a:pathLst>
              <a:path w="1069795" h="684028">
                <a:moveTo>
                  <a:pt x="751814" y="0"/>
                </a:moveTo>
                <a:lnTo>
                  <a:pt x="1069795" y="0"/>
                </a:lnTo>
                <a:lnTo>
                  <a:pt x="891085" y="684028"/>
                </a:lnTo>
                <a:lnTo>
                  <a:pt x="527502" y="684028"/>
                </a:lnTo>
                <a:close/>
                <a:moveTo>
                  <a:pt x="229241" y="0"/>
                </a:moveTo>
                <a:lnTo>
                  <a:pt x="547222" y="0"/>
                </a:lnTo>
                <a:lnTo>
                  <a:pt x="361117" y="684028"/>
                </a:lnTo>
                <a:lnTo>
                  <a:pt x="0" y="6840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da-DK" sz="19900" b="1" dirty="0" err="1">
              <a:solidFill>
                <a:schemeClr val="accent1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9AD783-FA12-DB99-0CA5-57B36FE860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97263" y="1800000"/>
            <a:ext cx="5184000" cy="3960000"/>
          </a:xfrm>
        </p:spPr>
        <p:txBody>
          <a:bodyPr/>
          <a:lstStyle>
            <a:lvl1pPr marL="0" indent="0">
              <a:lnSpc>
                <a:spcPct val="83000"/>
              </a:lnSpc>
              <a:buFont typeface="Arial" panose="020B0604020202020204" pitchFamily="34" charset="0"/>
              <a:buNone/>
              <a:defRPr sz="4400" b="1" cap="all" baseline="0">
                <a:solidFill>
                  <a:schemeClr val="accent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3pPr>
            <a:lvl4pPr>
              <a:buNone/>
              <a:defRPr sz="6000" b="0">
                <a:solidFill>
                  <a:schemeClr val="accent1"/>
                </a:solidFill>
              </a:defRPr>
            </a:lvl4pPr>
            <a:lvl5pPr>
              <a:buNone/>
              <a:defRPr sz="6000">
                <a:solidFill>
                  <a:schemeClr val="accent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6pPr>
            <a:lvl7pPr>
              <a:buNone/>
              <a:defRPr sz="6000">
                <a:solidFill>
                  <a:schemeClr val="accent1"/>
                </a:solidFill>
              </a:defRPr>
            </a:lvl7pPr>
            <a:lvl8pPr>
              <a:buNone/>
              <a:defRPr sz="6000">
                <a:solidFill>
                  <a:schemeClr val="accent1"/>
                </a:solidFill>
              </a:defRPr>
            </a:lvl8pPr>
            <a:lvl9pPr>
              <a:buNone/>
              <a:defRPr sz="6000">
                <a:solidFill>
                  <a:schemeClr val="accent1"/>
                </a:solidFill>
              </a:defRPr>
            </a:lvl9pPr>
          </a:lstStyle>
          <a:p>
            <a:pPr lvl="0"/>
            <a:r>
              <a:rPr lang="da-DK" dirty="0"/>
              <a:t>Klik for at tilføje citat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5040D-2CE6-758F-8EF4-7C4E73A50C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0000" y="4456800"/>
            <a:ext cx="2415600" cy="540000"/>
          </a:xfrm>
        </p:spPr>
        <p:txBody>
          <a:bodyPr anchor="b" anchorCtr="0"/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a-DK" dirty="0"/>
              <a:t>Klik for at tilføje navn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E6B08-99ED-98D3-A425-541774F05A2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8D0CE479-52E1-4693-A829-C60FEC8C7840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A3DA20-5C87-8D27-B70D-134B9A9B3F6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65E44-3F1E-2F83-1626-F79AE40B7C9D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814139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Background">
            <a:extLst>
              <a:ext uri="{FF2B5EF4-FFF2-40B4-BE49-F238E27FC236}">
                <a16:creationId xmlns:a16="http://schemas.microsoft.com/office/drawing/2014/main" id="{F4D90C14-DC4C-5CD2-FF6F-529CACEC73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3" name="Logo">
            <a:extLst>
              <a:ext uri="{FF2B5EF4-FFF2-40B4-BE49-F238E27FC236}">
                <a16:creationId xmlns:a16="http://schemas.microsoft.com/office/drawing/2014/main" id="{B2F741C0-D8B2-3502-1B4B-90E4DCFC7E8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000" y="720000"/>
            <a:ext cx="921398" cy="64672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D65688A1-DAAA-AB1D-8565-C376FE4415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00" y="1800000"/>
            <a:ext cx="7974000" cy="26856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400" b="1" cap="all" baseline="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AC60C3B-6981-B69D-B541-254CA443A4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00" y="4485600"/>
            <a:ext cx="7974000" cy="7884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accent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undertitel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245042E2-892B-1D3C-46BD-124BA95FADD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57600" y="1800000"/>
            <a:ext cx="2415600" cy="4323600"/>
          </a:xfrm>
        </p:spPr>
        <p:txBody>
          <a:bodyPr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25A40DCA-F800-5024-1652-17B5102F1F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000" y="5776913"/>
            <a:ext cx="2415600" cy="35242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88388192-F7F6-CC8E-F1C4-0AEEA78783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57600" y="720000"/>
            <a:ext cx="24156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C229357-6720-4BAA-88E0-8E08D1C94851}" type="datetime2">
              <a:rPr lang="da-DK" smtClean="0"/>
              <a:t>8. april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789726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graphic">
            <a:extLst>
              <a:ext uri="{FF2B5EF4-FFF2-40B4-BE49-F238E27FC236}">
                <a16:creationId xmlns:a16="http://schemas.microsoft.com/office/drawing/2014/main" id="{C87599DE-45C9-3E58-E232-277A2C7F14E6}"/>
              </a:ext>
            </a:extLst>
          </p:cNvPr>
          <p:cNvSpPr txBox="1"/>
          <p:nvPr userDrawn="1"/>
        </p:nvSpPr>
        <p:spPr>
          <a:xfrm>
            <a:off x="729299" y="1816519"/>
            <a:ext cx="915036" cy="585075"/>
          </a:xfrm>
          <a:custGeom>
            <a:avLst/>
            <a:gdLst/>
            <a:ahLst/>
            <a:cxnLst/>
            <a:rect l="l" t="t" r="r" b="b"/>
            <a:pathLst>
              <a:path w="1069795" h="684028">
                <a:moveTo>
                  <a:pt x="751814" y="0"/>
                </a:moveTo>
                <a:lnTo>
                  <a:pt x="1069795" y="0"/>
                </a:lnTo>
                <a:lnTo>
                  <a:pt x="891085" y="684028"/>
                </a:lnTo>
                <a:lnTo>
                  <a:pt x="527502" y="684028"/>
                </a:lnTo>
                <a:close/>
                <a:moveTo>
                  <a:pt x="229241" y="0"/>
                </a:moveTo>
                <a:lnTo>
                  <a:pt x="547222" y="0"/>
                </a:lnTo>
                <a:lnTo>
                  <a:pt x="361117" y="684028"/>
                </a:lnTo>
                <a:lnTo>
                  <a:pt x="0" y="68402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da-DK" sz="19900" b="1" dirty="0" err="1">
              <a:solidFill>
                <a:schemeClr val="accent1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9AD783-FA12-DB99-0CA5-57B36FE860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97263" y="1800000"/>
            <a:ext cx="5184000" cy="3960000"/>
          </a:xfrm>
        </p:spPr>
        <p:txBody>
          <a:bodyPr/>
          <a:lstStyle>
            <a:lvl1pPr marL="0" indent="0">
              <a:lnSpc>
                <a:spcPct val="83000"/>
              </a:lnSpc>
              <a:buFont typeface="Arial" panose="020B0604020202020204" pitchFamily="34" charset="0"/>
              <a:buNone/>
              <a:defRPr sz="4400" b="1" cap="all" baseline="0">
                <a:solidFill>
                  <a:schemeClr val="accent4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3pPr>
            <a:lvl4pPr>
              <a:buNone/>
              <a:defRPr sz="6000" b="0">
                <a:solidFill>
                  <a:schemeClr val="accent1"/>
                </a:solidFill>
              </a:defRPr>
            </a:lvl4pPr>
            <a:lvl5pPr>
              <a:buNone/>
              <a:defRPr sz="6000">
                <a:solidFill>
                  <a:schemeClr val="accent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6000">
                <a:solidFill>
                  <a:schemeClr val="accent1"/>
                </a:solidFill>
              </a:defRPr>
            </a:lvl6pPr>
            <a:lvl7pPr>
              <a:buNone/>
              <a:defRPr sz="6000">
                <a:solidFill>
                  <a:schemeClr val="accent1"/>
                </a:solidFill>
              </a:defRPr>
            </a:lvl7pPr>
            <a:lvl8pPr>
              <a:buNone/>
              <a:defRPr sz="6000">
                <a:solidFill>
                  <a:schemeClr val="accent1"/>
                </a:solidFill>
              </a:defRPr>
            </a:lvl8pPr>
            <a:lvl9pPr>
              <a:buNone/>
              <a:defRPr sz="6000">
                <a:solidFill>
                  <a:schemeClr val="accent1"/>
                </a:solidFill>
              </a:defRPr>
            </a:lvl9pPr>
          </a:lstStyle>
          <a:p>
            <a:pPr lvl="0"/>
            <a:r>
              <a:rPr lang="da-DK" dirty="0"/>
              <a:t>Klik for at tilføje citat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5040D-2CE6-758F-8EF4-7C4E73A50C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0000" y="4456800"/>
            <a:ext cx="2415600" cy="540000"/>
          </a:xfrm>
        </p:spPr>
        <p:txBody>
          <a:bodyPr anchor="b" anchorCtr="0"/>
          <a:lstStyle>
            <a:lvl1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noProof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sz="1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a-DK" dirty="0"/>
              <a:t>Klik for at tilføje navn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E6B08-99ED-98D3-A425-541774F05A2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8D0CE479-52E1-4693-A829-C60FEC8C7840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A3DA20-5C87-8D27-B70D-134B9A9B3F6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65E44-3F1E-2F83-1626-F79AE40B7C9D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165855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 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1FDE7E92-49F8-AD0F-E473-80885B68AA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58775" y="358774"/>
            <a:ext cx="11472864" cy="61388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3C111C86-1230-BE0C-E901-F5EE13995B7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CA0E1BE5-762C-4CF0-9095-7C8A75C304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1800000"/>
            <a:ext cx="2416900" cy="3960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tak</a:t>
            </a:r>
          </a:p>
        </p:txBody>
      </p:sp>
      <p:sp>
        <p:nvSpPr>
          <p:cNvPr id="13" name="Text Placeholder name">
            <a:extLst>
              <a:ext uri="{FF2B5EF4-FFF2-40B4-BE49-F238E27FC236}">
                <a16:creationId xmlns:a16="http://schemas.microsoft.com/office/drawing/2014/main" id="{BBB21469-0E68-682C-C24C-8C76E512E9C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02800" y="1800000"/>
            <a:ext cx="7401738" cy="216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3pPr>
            <a:lvl4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6pPr>
            <a:lvl7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7pPr>
            <a:lvl8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8pPr>
            <a:lvl9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noProof="0" dirty="0"/>
              <a:t>Klik for at tilføje Navn Efternavn</a:t>
            </a:r>
          </a:p>
        </p:txBody>
      </p:sp>
      <p:sp>
        <p:nvSpPr>
          <p:cNvPr id="14" name="Text Placeholder e-mail">
            <a:extLst>
              <a:ext uri="{FF2B5EF4-FFF2-40B4-BE49-F238E27FC236}">
                <a16:creationId xmlns:a16="http://schemas.microsoft.com/office/drawing/2014/main" id="{7CCD0E21-4929-428F-C97B-14538BE19F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02800" y="2052000"/>
            <a:ext cx="7401738" cy="216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3pPr>
            <a:lvl4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6pPr>
            <a:lvl7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7pPr>
            <a:lvl8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8pPr>
            <a:lvl9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dirty="0"/>
              <a:t>Klik for at tilføje </a:t>
            </a:r>
            <a:r>
              <a:rPr lang="da-DK" noProof="0" dirty="0"/>
              <a:t>e-mail xx@xxx.com</a:t>
            </a:r>
            <a:endParaRPr lang="da-DK" dirty="0"/>
          </a:p>
        </p:txBody>
      </p:sp>
      <p:sp>
        <p:nvSpPr>
          <p:cNvPr id="15" name="Text Placeholder website">
            <a:extLst>
              <a:ext uri="{FF2B5EF4-FFF2-40B4-BE49-F238E27FC236}">
                <a16:creationId xmlns:a16="http://schemas.microsoft.com/office/drawing/2014/main" id="{0FD348D5-77C4-EEDB-3085-906A0960746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02800" y="2304000"/>
            <a:ext cx="7401738" cy="216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3pPr>
            <a:lvl4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6pPr>
            <a:lvl7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7pPr>
            <a:lvl8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8pPr>
            <a:lvl9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dirty="0"/>
              <a:t>Klik for at tilføje </a:t>
            </a:r>
            <a:r>
              <a:rPr lang="da-DK" noProof="0" dirty="0"/>
              <a:t>hjemmeside www.xxx.com eller telefon nr.</a:t>
            </a:r>
            <a:endParaRPr lang="da-DK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2B0324C-A039-4DA9-A64C-21861C576F8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2420093-B367-47C2-A604-36853FFA9FDE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91361D7-EFEF-4D5A-A85B-569EBF46AC8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3C5BE49-EFEB-4248-8EEA-4E4B153269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553149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 B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1FDE7E92-49F8-AD0F-E473-80885B68AA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58775" y="358774"/>
            <a:ext cx="11472864" cy="61388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3C111C86-1230-BE0C-E901-F5EE13995B7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CA0E1BE5-762C-4CF0-9095-7C8A75C304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1800000"/>
            <a:ext cx="2416900" cy="3960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tak</a:t>
            </a:r>
          </a:p>
        </p:txBody>
      </p:sp>
      <p:sp>
        <p:nvSpPr>
          <p:cNvPr id="13" name="Text Placeholder name">
            <a:extLst>
              <a:ext uri="{FF2B5EF4-FFF2-40B4-BE49-F238E27FC236}">
                <a16:creationId xmlns:a16="http://schemas.microsoft.com/office/drawing/2014/main" id="{BBB21469-0E68-682C-C24C-8C76E512E9C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02800" y="1800000"/>
            <a:ext cx="7401738" cy="216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3pPr>
            <a:lvl4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6pPr>
            <a:lvl7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7pPr>
            <a:lvl8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8pPr>
            <a:lvl9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noProof="0" dirty="0"/>
              <a:t>Klik for at tilføje Navn Efternavn</a:t>
            </a:r>
          </a:p>
        </p:txBody>
      </p:sp>
      <p:sp>
        <p:nvSpPr>
          <p:cNvPr id="14" name="Text Placeholder e-mail">
            <a:extLst>
              <a:ext uri="{FF2B5EF4-FFF2-40B4-BE49-F238E27FC236}">
                <a16:creationId xmlns:a16="http://schemas.microsoft.com/office/drawing/2014/main" id="{7CCD0E21-4929-428F-C97B-14538BE19F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02800" y="2052000"/>
            <a:ext cx="7401738" cy="216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3pPr>
            <a:lvl4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6pPr>
            <a:lvl7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7pPr>
            <a:lvl8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8pPr>
            <a:lvl9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dirty="0"/>
              <a:t>Klik for at tilføje </a:t>
            </a:r>
            <a:r>
              <a:rPr lang="da-DK" noProof="0" dirty="0"/>
              <a:t>e-mail xx@xxx.com</a:t>
            </a:r>
            <a:endParaRPr lang="da-DK" dirty="0"/>
          </a:p>
        </p:txBody>
      </p:sp>
      <p:sp>
        <p:nvSpPr>
          <p:cNvPr id="15" name="Text Placeholder website">
            <a:extLst>
              <a:ext uri="{FF2B5EF4-FFF2-40B4-BE49-F238E27FC236}">
                <a16:creationId xmlns:a16="http://schemas.microsoft.com/office/drawing/2014/main" id="{0FD348D5-77C4-EEDB-3085-906A0960746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02800" y="2304000"/>
            <a:ext cx="7401738" cy="216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3pPr>
            <a:lvl4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6pPr>
            <a:lvl7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7pPr>
            <a:lvl8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8pPr>
            <a:lvl9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dirty="0"/>
              <a:t>Klik for at tilføje </a:t>
            </a:r>
            <a:r>
              <a:rPr lang="da-DK" noProof="0" dirty="0"/>
              <a:t>hjemmeside www.xxx.com eller telefon nr.</a:t>
            </a:r>
            <a:endParaRPr lang="da-DK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2B0324C-A039-4DA9-A64C-21861C576F8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2420093-B367-47C2-A604-36853FFA9FDE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91361D7-EFEF-4D5A-A85B-569EBF46AC8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3C5BE49-EFEB-4248-8EEA-4E4B153269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05473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9D909-49D5-40E7-8A46-904F421801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F0CA3B-C03B-89BE-5B72-B6C17D1A3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3083-D2B3-443D-A2DF-ACAA257AB4A6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8542C4-57AF-C4A8-5C8E-A32447092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61FD69-BAE4-FD82-478D-2A04D72A8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Text Placeholder notes">
            <a:extLst>
              <a:ext uri="{FF2B5EF4-FFF2-40B4-BE49-F238E27FC236}">
                <a16:creationId xmlns:a16="http://schemas.microsoft.com/office/drawing/2014/main" id="{E8463A6C-FECA-5EF3-71D5-57B9276E63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53512" y="5400000"/>
            <a:ext cx="2419687" cy="360000"/>
          </a:xfrm>
        </p:spPr>
        <p:txBody>
          <a:bodyPr anchor="b" anchorCtr="0"/>
          <a:lstStyle>
            <a:lvl1pPr marL="0" indent="0" algn="r">
              <a:spcAft>
                <a:spcPts val="600"/>
              </a:spcAft>
              <a:buFont typeface="Arial" panose="020B0604020202020204" pitchFamily="34" charset="0"/>
              <a:buNone/>
              <a:defRPr sz="800" i="0"/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/>
              <a:t>Klik for at tilføje note</a:t>
            </a:r>
          </a:p>
        </p:txBody>
      </p:sp>
    </p:spTree>
    <p:extLst>
      <p:ext uri="{BB962C8B-B14F-4D97-AF65-F5344CB8AC3E}">
        <p14:creationId xmlns:p14="http://schemas.microsoft.com/office/powerpoint/2010/main" val="3450888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" userDrawn="1">
          <p15:clr>
            <a:srgbClr val="A4A3A4"/>
          </p15:clr>
        </p15:guide>
        <p15:guide id="2" orient="horz" pos="3401" userDrawn="1">
          <p15:clr>
            <a:srgbClr val="A4A3A4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836DD-C666-BE0F-92BC-E5FCA699A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EA9E4-595A-4F70-B4F4-118335FECC18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80B92A-64CB-278C-7212-DB0C94DAE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0D23BA-C04A-9E2B-33D2-F7C8D6EE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43948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ast overskrift"/>
          <p:cNvSpPr txBox="1"/>
          <p:nvPr userDrawn="1"/>
        </p:nvSpPr>
        <p:spPr>
          <a:xfrm>
            <a:off x="719138" y="719138"/>
            <a:ext cx="10574587" cy="52186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da-DK" sz="3200" b="0" noProof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TIPS &amp; TRICKS - DIN BRUGERGUIDE</a:t>
            </a:r>
          </a:p>
        </p:txBody>
      </p:sp>
      <p:sp>
        <p:nvSpPr>
          <p:cNvPr id="20" name="Date Placeholder 6" hidden="1">
            <a:extLst>
              <a:ext uri="{FF2B5EF4-FFF2-40B4-BE49-F238E27FC236}">
                <a16:creationId xmlns:a16="http://schemas.microsoft.com/office/drawing/2014/main" id="{C8F77785-DAC9-4046-8A82-0AC407341173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782850BC-8253-45C6-A490-4911E67E636B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21" name="Footer Placeholder 8" hidden="1">
            <a:extLst>
              <a:ext uri="{FF2B5EF4-FFF2-40B4-BE49-F238E27FC236}">
                <a16:creationId xmlns:a16="http://schemas.microsoft.com/office/drawing/2014/main" id="{9675D1FD-FB10-4317-AAF4-BDCB2224F10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23" name="Slide Number Placeholder 10" hidden="1">
            <a:extLst>
              <a:ext uri="{FF2B5EF4-FFF2-40B4-BE49-F238E27FC236}">
                <a16:creationId xmlns:a16="http://schemas.microsoft.com/office/drawing/2014/main" id="{BBF7E881-962B-4385-8C0A-994D3D7717F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8" name="Text Box 2">
            <a:extLst>
              <a:ext uri="{FF2B5EF4-FFF2-40B4-BE49-F238E27FC236}">
                <a16:creationId xmlns:a16="http://schemas.microsoft.com/office/drawing/2014/main" id="{8641EBEE-D829-C3C7-D34C-EE882EE85DB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8970" y="1614980"/>
            <a:ext cx="244800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TYPOGRAFIER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TAB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frem i tekst-niveauer. Klik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ENTER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derefter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skifte fra et niveau til det næste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tilbage i tekst-niveauer,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SHIFT+TAB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Alternativt kan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Forøg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Formindsk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listeniveau bruges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900" b="1" noProof="1">
                <a:latin typeface="+mn-lt"/>
                <a:cs typeface="Arial" panose="020B0604020202020204" pitchFamily="34" charset="0"/>
              </a:rPr>
              <a:t>TIP: Brug</a:t>
            </a:r>
            <a:r>
              <a:rPr lang="da-DK" sz="900" b="1" baseline="0" noProof="1">
                <a:latin typeface="+mn-lt"/>
                <a:cs typeface="Arial" panose="020B0604020202020204" pitchFamily="34" charset="0"/>
              </a:rPr>
              <a:t> bullet knappen</a:t>
            </a:r>
            <a:endParaRPr lang="da-DK" sz="900" b="1" noProof="1"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Fjern bullet for almindelig tekst.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bullet knappen for at sætte korrekt bullet igen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600" dirty="0">
                <a:latin typeface="+mn-lt"/>
                <a:cs typeface="Arial" panose="020B0604020202020204" pitchFamily="34" charset="0"/>
              </a:rPr>
              <a:t>SLIDES &amp; LAYOUTS</a:t>
            </a: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b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menupunktet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Nyt Slide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 for at indsætte nyt slide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Ændre layout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pilen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ved siden af </a:t>
            </a:r>
            <a:r>
              <a:rPr lang="da-DK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Layout</a:t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få vist en dropdown menu af </a:t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mulige slides layout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Text Box 3">
            <a:extLst>
              <a:ext uri="{FF2B5EF4-FFF2-40B4-BE49-F238E27FC236}">
                <a16:creationId xmlns:a16="http://schemas.microsoft.com/office/drawing/2014/main" id="{8D8980BC-F7C4-36A0-5665-7510D9E835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71844" y="1614980"/>
            <a:ext cx="2448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20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knappen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Nulstil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nulstille placering, størrelse og formatering af pladsholdere til layoutets oprindelige design i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</a:t>
            </a: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BILLEDER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På slides med billedpladsholder,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ikonet og 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søge efter billede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Beskær billede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Beskær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ændre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billedets fokus/størrelse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trækker i billedets hjørner</a:t>
            </a:r>
          </a:p>
          <a:p>
            <a:pPr eaLnBrk="1" hangingPunct="1">
              <a:spcAft>
                <a:spcPts val="600"/>
              </a:spcAft>
              <a:defRPr/>
            </a:pP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TIP: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Hvis du sletter billedet og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indsætter et nyt, kan billedet lægge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sig foran tekst og grafik. Hvis dette sker, højreklik på billedet og 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Placer bagest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Text Box 4">
            <a:extLst>
              <a:ext uri="{FF2B5EF4-FFF2-40B4-BE49-F238E27FC236}">
                <a16:creationId xmlns:a16="http://schemas.microsoft.com/office/drawing/2014/main" id="{6A6B069D-64DB-AA49-39D7-776CCB16C11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767638" y="1614980"/>
            <a:ext cx="31680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08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SIDEHOVED &amp; -FOD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Gør dette som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det sidste i din præsentation, så ændringerne slår igennem på alle slides</a:t>
            </a: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Sidehoved og Sidefod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i fanen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Anvend på alle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Anvend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hvis det kun skal være på et enkelt slide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HJÆLPELINJER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Vis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og sæt hak ved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TIP: Alt + F9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hurtig visning af hjælpelinjer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Mac: </a:t>
            </a:r>
            <a:r>
              <a:rPr lang="da-DK" sz="900" b="0" i="0" dirty="0">
                <a:solidFill>
                  <a:srgbClr val="333333"/>
                </a:solidFill>
                <a:effectLst/>
                <a:latin typeface="Arial"/>
              </a:rPr>
              <a:t>⌘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+ option + ctrl + G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16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COPY/PASTE INDHOLD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har 2 muligheder, når du kopierer gammelt indhold over i din nye præsentation: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Best practice: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Opret et slide i din nye præsentation og kopier ét indholdselement ad gangen (fx kopier al tekst fra én tekstboks)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kopier et helt slide over i din nye præsentation og vælg derefter et passende layout. </a:t>
            </a:r>
            <a:r>
              <a:rPr lang="da-DK" altLang="da-DK" sz="900" b="0" noProof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Når din præsentation er klar, åbner du en tom præsentation (tryk Ctrl+N). Kopier alle dias fra den nye præsentation, indsæt dem i den tomme præsentation. Dette vil sikre, at der ikke er ekstra layouts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14441C16-14CF-A533-3F88-FC4D1987B5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61317" y="3506940"/>
            <a:ext cx="257143" cy="28571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E5D4EFC-5725-D032-0E7F-D16F86114F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901" t="45142" r="62601" b="9046"/>
          <a:stretch/>
        </p:blipFill>
        <p:spPr>
          <a:xfrm>
            <a:off x="6385877" y="3185837"/>
            <a:ext cx="341204" cy="321707"/>
          </a:xfrm>
          <a:prstGeom prst="rect">
            <a:avLst/>
          </a:prstGeom>
        </p:spPr>
      </p:pic>
      <p:pic>
        <p:nvPicPr>
          <p:cNvPr id="33" name="Billede 1">
            <a:extLst>
              <a:ext uri="{FF2B5EF4-FFF2-40B4-BE49-F238E27FC236}">
                <a16:creationId xmlns:a16="http://schemas.microsoft.com/office/drawing/2014/main" id="{81A877AC-E79E-BFF7-9D05-7FB29EAFFB9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66764" y="4525372"/>
            <a:ext cx="308589" cy="528030"/>
          </a:xfrm>
          <a:prstGeom prst="rect">
            <a:avLst/>
          </a:prstGeom>
        </p:spPr>
      </p:pic>
      <p:pic>
        <p:nvPicPr>
          <p:cNvPr id="34" name="Billede 4">
            <a:extLst>
              <a:ext uri="{FF2B5EF4-FFF2-40B4-BE49-F238E27FC236}">
                <a16:creationId xmlns:a16="http://schemas.microsoft.com/office/drawing/2014/main" id="{5A001BD5-D6F1-DCE3-2937-DD115EE45E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3031"/>
          <a:stretch/>
        </p:blipFill>
        <p:spPr>
          <a:xfrm>
            <a:off x="6448960" y="2180098"/>
            <a:ext cx="653644" cy="227499"/>
          </a:xfrm>
          <a:prstGeom prst="rect">
            <a:avLst/>
          </a:prstGeom>
        </p:spPr>
      </p:pic>
      <p:pic>
        <p:nvPicPr>
          <p:cNvPr id="35" name="Billede 5">
            <a:extLst>
              <a:ext uri="{FF2B5EF4-FFF2-40B4-BE49-F238E27FC236}">
                <a16:creationId xmlns:a16="http://schemas.microsoft.com/office/drawing/2014/main" id="{17DB7AA7-BAC4-7D41-E86C-0A157616747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452690" y="3940952"/>
            <a:ext cx="366043" cy="48043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CC569E4-2F43-9CD5-5851-458DA257D66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061858" y="2748899"/>
            <a:ext cx="457143" cy="25714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F5FBACE1-4D77-930E-15BD-CD5323030FC3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3067738" y="5203140"/>
            <a:ext cx="475428" cy="176762"/>
          </a:xfrm>
          <a:prstGeom prst="rect">
            <a:avLst/>
          </a:prstGeom>
        </p:spPr>
      </p:pic>
      <p:pic>
        <p:nvPicPr>
          <p:cNvPr id="38" name="Billede 12">
            <a:extLst>
              <a:ext uri="{FF2B5EF4-FFF2-40B4-BE49-F238E27FC236}">
                <a16:creationId xmlns:a16="http://schemas.microsoft.com/office/drawing/2014/main" id="{C20BC5CA-2370-77B7-B1EA-C37E66A0EF2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973130" y="2410636"/>
            <a:ext cx="440195" cy="54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1680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Brug ikke layouts efter dette &gt;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da-DK" sz="1400" dirty="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4400" b="0" noProof="1">
                <a:solidFill>
                  <a:schemeClr val="bg1"/>
                </a:solidFill>
              </a:rPr>
              <a:t>Hvis du ser andre </a:t>
            </a:r>
            <a:r>
              <a:rPr lang="da-DK" sz="4400" b="1" i="1" noProof="1">
                <a:solidFill>
                  <a:schemeClr val="bg1"/>
                </a:solidFill>
              </a:rPr>
              <a:t>layouts efter dette,</a:t>
            </a:r>
            <a:br>
              <a:rPr lang="da-DK" sz="4400" b="0" i="0" noProof="1">
                <a:solidFill>
                  <a:schemeClr val="bg1"/>
                </a:solidFill>
              </a:rPr>
            </a:br>
            <a:r>
              <a:rPr lang="da-DK" sz="4400" b="0" noProof="1">
                <a:solidFill>
                  <a:schemeClr val="bg1"/>
                </a:solidFill>
              </a:rPr>
              <a:t>brug dem ikke. Disse layouts </a:t>
            </a:r>
            <a:r>
              <a:rPr lang="da-DK" sz="4400" b="1" i="1" u="none" noProof="1">
                <a:solidFill>
                  <a:schemeClr val="bg1"/>
                </a:solidFill>
              </a:rPr>
              <a:t>tilhører ikke </a:t>
            </a:r>
            <a:r>
              <a:rPr lang="da-DK" sz="4400" b="0" i="0" u="none" noProof="1">
                <a:solidFill>
                  <a:schemeClr val="bg1"/>
                </a:solidFill>
              </a:rPr>
              <a:t>vores corporate </a:t>
            </a:r>
            <a:r>
              <a:rPr lang="da-DK" sz="4400" b="0" noProof="1">
                <a:solidFill>
                  <a:schemeClr val="bg1"/>
                </a:solidFill>
              </a:rPr>
              <a:t>skabelon.</a:t>
            </a:r>
            <a:br>
              <a:rPr lang="da-DK" sz="2800" b="0" noProof="1">
                <a:solidFill>
                  <a:schemeClr val="bg1"/>
                </a:solidFill>
              </a:rPr>
            </a:br>
            <a:br>
              <a:rPr lang="da-DK" sz="2800" b="0" noProof="1">
                <a:solidFill>
                  <a:schemeClr val="bg1"/>
                </a:solidFill>
              </a:rPr>
            </a:br>
            <a:endParaRPr lang="da-DK" sz="2800" b="0" noProof="1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72536" y="2986685"/>
            <a:ext cx="101523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10000" b="1" i="1" noProof="1">
                <a:solidFill>
                  <a:schemeClr val="bg1"/>
                </a:solidFill>
              </a:rPr>
              <a:t>Brug dem ikke </a:t>
            </a:r>
            <a:endParaRPr lang="da-DK" sz="10000" b="1" i="1" noProof="1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430214" y="5293236"/>
            <a:ext cx="11356974" cy="9079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1800" b="0" noProof="1">
                <a:solidFill>
                  <a:schemeClr val="bg1"/>
                </a:solidFill>
              </a:rPr>
              <a:t>Pga. PowerPoints standard Kopier/Indsæt funktionalitet kan ekstra uønskede layouts forekomme.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1800" b="0" noProof="1">
                <a:solidFill>
                  <a:schemeClr val="bg1"/>
                </a:solidFill>
              </a:rPr>
              <a:t>OBS! Layouts efter dette kan indeholde potentiel fortrolig information.</a:t>
            </a:r>
            <a:br>
              <a:rPr lang="da-DK" sz="1800" b="0" noProof="1">
                <a:solidFill>
                  <a:schemeClr val="bg1"/>
                </a:solidFill>
              </a:rPr>
            </a:br>
            <a:endParaRPr lang="da-DK" sz="1800" b="0" noProof="1">
              <a:solidFill>
                <a:schemeClr val="bg1"/>
              </a:solidFill>
            </a:endParaRPr>
          </a:p>
        </p:txBody>
      </p:sp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64CEB7DD-E8FE-47C7-8823-750A10754EB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E7B7806-9AA0-40FF-A5E0-386F26360E2C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06739825-D1B6-4F3A-8216-BA5B32BD19E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5" name="Slide Number Placeholder 10" hidden="1">
            <a:extLst>
              <a:ext uri="{FF2B5EF4-FFF2-40B4-BE49-F238E27FC236}">
                <a16:creationId xmlns:a16="http://schemas.microsoft.com/office/drawing/2014/main" id="{A2244AC4-18E1-41D9-B6D4-4D2415BE8C3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71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billede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6" name="Pladsholder til billede 55">
            <a:extLst>
              <a:ext uri="{FF2B5EF4-FFF2-40B4-BE49-F238E27FC236}">
                <a16:creationId xmlns:a16="http://schemas.microsoft.com/office/drawing/2014/main" id="{EEEB9A8C-D3BF-DCB1-B2C1-2BEA22953B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8775" y="358775"/>
            <a:ext cx="11472864" cy="6138863"/>
          </a:xfrm>
          <a:custGeom>
            <a:avLst/>
            <a:gdLst>
              <a:gd name="connsiteX0" fmla="*/ 755792 w 11472864"/>
              <a:gd name="connsiteY0" fmla="*/ 964079 h 6138863"/>
              <a:gd name="connsiteX1" fmla="*/ 766768 w 11472864"/>
              <a:gd name="connsiteY1" fmla="*/ 982482 h 6138863"/>
              <a:gd name="connsiteX2" fmla="*/ 750630 w 11472864"/>
              <a:gd name="connsiteY2" fmla="*/ 996516 h 6138863"/>
              <a:gd name="connsiteX3" fmla="*/ 739630 w 11472864"/>
              <a:gd name="connsiteY3" fmla="*/ 978188 h 6138863"/>
              <a:gd name="connsiteX4" fmla="*/ 739655 w 11472864"/>
              <a:gd name="connsiteY4" fmla="*/ 978188 h 6138863"/>
              <a:gd name="connsiteX5" fmla="*/ 755792 w 11472864"/>
              <a:gd name="connsiteY5" fmla="*/ 964079 h 6138863"/>
              <a:gd name="connsiteX6" fmla="*/ 804805 w 11472864"/>
              <a:gd name="connsiteY6" fmla="*/ 962706 h 6138863"/>
              <a:gd name="connsiteX7" fmla="*/ 802901 w 11472864"/>
              <a:gd name="connsiteY7" fmla="*/ 1007677 h 6138863"/>
              <a:gd name="connsiteX8" fmla="*/ 810544 w 11472864"/>
              <a:gd name="connsiteY8" fmla="*/ 1007677 h 6138863"/>
              <a:gd name="connsiteX9" fmla="*/ 811621 w 11472864"/>
              <a:gd name="connsiteY9" fmla="*/ 980435 h 6138863"/>
              <a:gd name="connsiteX10" fmla="*/ 822572 w 11472864"/>
              <a:gd name="connsiteY10" fmla="*/ 1007877 h 6138863"/>
              <a:gd name="connsiteX11" fmla="*/ 828661 w 11472864"/>
              <a:gd name="connsiteY11" fmla="*/ 1007877 h 6138863"/>
              <a:gd name="connsiteX12" fmla="*/ 840238 w 11472864"/>
              <a:gd name="connsiteY12" fmla="*/ 980435 h 6138863"/>
              <a:gd name="connsiteX13" fmla="*/ 840714 w 11472864"/>
              <a:gd name="connsiteY13" fmla="*/ 1007677 h 6138863"/>
              <a:gd name="connsiteX14" fmla="*/ 849910 w 11472864"/>
              <a:gd name="connsiteY14" fmla="*/ 1007677 h 6138863"/>
              <a:gd name="connsiteX15" fmla="*/ 848833 w 11472864"/>
              <a:gd name="connsiteY15" fmla="*/ 962706 h 6138863"/>
              <a:gd name="connsiteX16" fmla="*/ 840513 w 11472864"/>
              <a:gd name="connsiteY16" fmla="*/ 962706 h 6138863"/>
              <a:gd name="connsiteX17" fmla="*/ 826706 w 11472864"/>
              <a:gd name="connsiteY17" fmla="*/ 995667 h 6138863"/>
              <a:gd name="connsiteX18" fmla="*/ 813726 w 11472864"/>
              <a:gd name="connsiteY18" fmla="*/ 962706 h 6138863"/>
              <a:gd name="connsiteX19" fmla="*/ 900954 w 11472864"/>
              <a:gd name="connsiteY19" fmla="*/ 958411 h 6138863"/>
              <a:gd name="connsiteX20" fmla="*/ 874092 w 11472864"/>
              <a:gd name="connsiteY20" fmla="*/ 960334 h 6138863"/>
              <a:gd name="connsiteX21" fmla="*/ 877350 w 11472864"/>
              <a:gd name="connsiteY21" fmla="*/ 1005180 h 6138863"/>
              <a:gd name="connsiteX22" fmla="*/ 877350 w 11472864"/>
              <a:gd name="connsiteY22" fmla="*/ 1005205 h 6138863"/>
              <a:gd name="connsiteX23" fmla="*/ 886922 w 11472864"/>
              <a:gd name="connsiteY23" fmla="*/ 1004506 h 6138863"/>
              <a:gd name="connsiteX24" fmla="*/ 885494 w 11472864"/>
              <a:gd name="connsiteY24" fmla="*/ 984929 h 6138863"/>
              <a:gd name="connsiteX25" fmla="*/ 897647 w 11472864"/>
              <a:gd name="connsiteY25" fmla="*/ 984055 h 6138863"/>
              <a:gd name="connsiteX26" fmla="*/ 897146 w 11472864"/>
              <a:gd name="connsiteY26" fmla="*/ 977064 h 6138863"/>
              <a:gd name="connsiteX27" fmla="*/ 884992 w 11472864"/>
              <a:gd name="connsiteY27" fmla="*/ 977938 h 6138863"/>
              <a:gd name="connsiteX28" fmla="*/ 884165 w 11472864"/>
              <a:gd name="connsiteY28" fmla="*/ 966651 h 6138863"/>
              <a:gd name="connsiteX29" fmla="*/ 901456 w 11472864"/>
              <a:gd name="connsiteY29" fmla="*/ 965403 h 6138863"/>
              <a:gd name="connsiteX30" fmla="*/ 941398 w 11472864"/>
              <a:gd name="connsiteY30" fmla="*/ 957437 h 6138863"/>
              <a:gd name="connsiteX31" fmla="*/ 957937 w 11472864"/>
              <a:gd name="connsiteY31" fmla="*/ 971070 h 6138863"/>
              <a:gd name="connsiteX32" fmla="*/ 947463 w 11472864"/>
              <a:gd name="connsiteY32" fmla="*/ 989698 h 6138863"/>
              <a:gd name="connsiteX33" fmla="*/ 930924 w 11472864"/>
              <a:gd name="connsiteY33" fmla="*/ 976114 h 6138863"/>
              <a:gd name="connsiteX34" fmla="*/ 930949 w 11472864"/>
              <a:gd name="connsiteY34" fmla="*/ 976139 h 6138863"/>
              <a:gd name="connsiteX35" fmla="*/ 941398 w 11472864"/>
              <a:gd name="connsiteY35" fmla="*/ 957437 h 6138863"/>
              <a:gd name="connsiteX36" fmla="*/ 756870 w 11472864"/>
              <a:gd name="connsiteY36" fmla="*/ 957238 h 6138863"/>
              <a:gd name="connsiteX37" fmla="*/ 729681 w 11472864"/>
              <a:gd name="connsiteY37" fmla="*/ 976639 h 6138863"/>
              <a:gd name="connsiteX38" fmla="*/ 749528 w 11472864"/>
              <a:gd name="connsiteY38" fmla="*/ 1003382 h 6138863"/>
              <a:gd name="connsiteX39" fmla="*/ 776716 w 11472864"/>
              <a:gd name="connsiteY39" fmla="*/ 984055 h 6138863"/>
              <a:gd name="connsiteX40" fmla="*/ 756870 w 11472864"/>
              <a:gd name="connsiteY40" fmla="*/ 957238 h 6138863"/>
              <a:gd name="connsiteX41" fmla="*/ 940095 w 11472864"/>
              <a:gd name="connsiteY41" fmla="*/ 950620 h 6138863"/>
              <a:gd name="connsiteX42" fmla="*/ 921026 w 11472864"/>
              <a:gd name="connsiteY42" fmla="*/ 977987 h 6138863"/>
              <a:gd name="connsiteX43" fmla="*/ 948766 w 11472864"/>
              <a:gd name="connsiteY43" fmla="*/ 996540 h 6138863"/>
              <a:gd name="connsiteX44" fmla="*/ 967835 w 11472864"/>
              <a:gd name="connsiteY44" fmla="*/ 969223 h 6138863"/>
              <a:gd name="connsiteX45" fmla="*/ 940095 w 11472864"/>
              <a:gd name="connsiteY45" fmla="*/ 950620 h 6138863"/>
              <a:gd name="connsiteX46" fmla="*/ 1000786 w 11472864"/>
              <a:gd name="connsiteY46" fmla="*/ 942555 h 6138863"/>
              <a:gd name="connsiteX47" fmla="*/ 1010358 w 11472864"/>
              <a:gd name="connsiteY47" fmla="*/ 946550 h 6138863"/>
              <a:gd name="connsiteX48" fmla="*/ 1004119 w 11472864"/>
              <a:gd name="connsiteY48" fmla="*/ 954790 h 6138863"/>
              <a:gd name="connsiteX49" fmla="*/ 1000335 w 11472864"/>
              <a:gd name="connsiteY49" fmla="*/ 955814 h 6138863"/>
              <a:gd name="connsiteX50" fmla="*/ 997002 w 11472864"/>
              <a:gd name="connsiteY50" fmla="*/ 943578 h 6138863"/>
              <a:gd name="connsiteX51" fmla="*/ 668615 w 11472864"/>
              <a:gd name="connsiteY51" fmla="*/ 942005 h 6138863"/>
              <a:gd name="connsiteX52" fmla="*/ 658466 w 11472864"/>
              <a:gd name="connsiteY52" fmla="*/ 985828 h 6138863"/>
              <a:gd name="connsiteX53" fmla="*/ 666435 w 11472864"/>
              <a:gd name="connsiteY53" fmla="*/ 987675 h 6138863"/>
              <a:gd name="connsiteX54" fmla="*/ 673200 w 11472864"/>
              <a:gd name="connsiteY54" fmla="*/ 958510 h 6138863"/>
              <a:gd name="connsiteX55" fmla="*/ 689263 w 11472864"/>
              <a:gd name="connsiteY55" fmla="*/ 992919 h 6138863"/>
              <a:gd name="connsiteX56" fmla="*/ 698158 w 11472864"/>
              <a:gd name="connsiteY56" fmla="*/ 994967 h 6138863"/>
              <a:gd name="connsiteX57" fmla="*/ 708307 w 11472864"/>
              <a:gd name="connsiteY57" fmla="*/ 951144 h 6138863"/>
              <a:gd name="connsiteX58" fmla="*/ 700338 w 11472864"/>
              <a:gd name="connsiteY58" fmla="*/ 949296 h 6138863"/>
              <a:gd name="connsiteX59" fmla="*/ 693422 w 11472864"/>
              <a:gd name="connsiteY59" fmla="*/ 979111 h 6138863"/>
              <a:gd name="connsiteX60" fmla="*/ 676934 w 11472864"/>
              <a:gd name="connsiteY60" fmla="*/ 943903 h 6138863"/>
              <a:gd name="connsiteX61" fmla="*/ 1012827 w 11472864"/>
              <a:gd name="connsiteY61" fmla="*/ 936275 h 6138863"/>
              <a:gd name="connsiteX62" fmla="*/ 998731 w 11472864"/>
              <a:gd name="connsiteY62" fmla="*/ 936412 h 6138863"/>
              <a:gd name="connsiteX63" fmla="*/ 986052 w 11472864"/>
              <a:gd name="connsiteY63" fmla="*/ 939833 h 6138863"/>
              <a:gd name="connsiteX64" fmla="*/ 997829 w 11472864"/>
              <a:gd name="connsiteY64" fmla="*/ 983231 h 6138863"/>
              <a:gd name="connsiteX65" fmla="*/ 1007101 w 11472864"/>
              <a:gd name="connsiteY65" fmla="*/ 980734 h 6138863"/>
              <a:gd name="connsiteX66" fmla="*/ 1002039 w 11472864"/>
              <a:gd name="connsiteY66" fmla="*/ 962056 h 6138863"/>
              <a:gd name="connsiteX67" fmla="*/ 1006149 w 11472864"/>
              <a:gd name="connsiteY67" fmla="*/ 960933 h 6138863"/>
              <a:gd name="connsiteX68" fmla="*/ 1023088 w 11472864"/>
              <a:gd name="connsiteY68" fmla="*/ 977113 h 6138863"/>
              <a:gd name="connsiteX69" fmla="*/ 1033362 w 11472864"/>
              <a:gd name="connsiteY69" fmla="*/ 973642 h 6138863"/>
              <a:gd name="connsiteX70" fmla="*/ 1014443 w 11472864"/>
              <a:gd name="connsiteY70" fmla="*/ 956388 h 6138863"/>
              <a:gd name="connsiteX71" fmla="*/ 1019329 w 11472864"/>
              <a:gd name="connsiteY71" fmla="*/ 943628 h 6138863"/>
              <a:gd name="connsiteX72" fmla="*/ 1012827 w 11472864"/>
              <a:gd name="connsiteY72" fmla="*/ 936275 h 6138863"/>
              <a:gd name="connsiteX73" fmla="*/ 624211 w 11472864"/>
              <a:gd name="connsiteY73" fmla="*/ 932667 h 6138863"/>
              <a:gd name="connsiteX74" fmla="*/ 631127 w 11472864"/>
              <a:gd name="connsiteY74" fmla="*/ 952917 h 6138863"/>
              <a:gd name="connsiteX75" fmla="*/ 612409 w 11472864"/>
              <a:gd name="connsiteY75" fmla="*/ 963305 h 6138863"/>
              <a:gd name="connsiteX76" fmla="*/ 605467 w 11472864"/>
              <a:gd name="connsiteY76" fmla="*/ 943104 h 6138863"/>
              <a:gd name="connsiteX77" fmla="*/ 605467 w 11472864"/>
              <a:gd name="connsiteY77" fmla="*/ 943129 h 6138863"/>
              <a:gd name="connsiteX78" fmla="*/ 624211 w 11472864"/>
              <a:gd name="connsiteY78" fmla="*/ 932667 h 6138863"/>
              <a:gd name="connsiteX79" fmla="*/ 626717 w 11472864"/>
              <a:gd name="connsiteY79" fmla="*/ 926149 h 6138863"/>
              <a:gd name="connsiteX80" fmla="*/ 596071 w 11472864"/>
              <a:gd name="connsiteY80" fmla="*/ 939483 h 6138863"/>
              <a:gd name="connsiteX81" fmla="*/ 609903 w 11472864"/>
              <a:gd name="connsiteY81" fmla="*/ 969772 h 6138863"/>
              <a:gd name="connsiteX82" fmla="*/ 640524 w 11472864"/>
              <a:gd name="connsiteY82" fmla="*/ 956488 h 6138863"/>
              <a:gd name="connsiteX83" fmla="*/ 626717 w 11472864"/>
              <a:gd name="connsiteY83" fmla="*/ 926149 h 6138863"/>
              <a:gd name="connsiteX84" fmla="*/ 1061503 w 11472864"/>
              <a:gd name="connsiteY84" fmla="*/ 913240 h 6138863"/>
              <a:gd name="connsiteX85" fmla="*/ 1035317 w 11472864"/>
              <a:gd name="connsiteY85" fmla="*/ 923852 h 6138863"/>
              <a:gd name="connsiteX86" fmla="*/ 1052332 w 11472864"/>
              <a:gd name="connsiteY86" fmla="*/ 965503 h 6138863"/>
              <a:gd name="connsiteX87" fmla="*/ 1079269 w 11472864"/>
              <a:gd name="connsiteY87" fmla="*/ 954591 h 6138863"/>
              <a:gd name="connsiteX88" fmla="*/ 1079244 w 11472864"/>
              <a:gd name="connsiteY88" fmla="*/ 954591 h 6138863"/>
              <a:gd name="connsiteX89" fmla="*/ 1076613 w 11472864"/>
              <a:gd name="connsiteY89" fmla="*/ 948098 h 6138863"/>
              <a:gd name="connsiteX90" fmla="*/ 1058546 w 11472864"/>
              <a:gd name="connsiteY90" fmla="*/ 955415 h 6138863"/>
              <a:gd name="connsiteX91" fmla="*/ 1053785 w 11472864"/>
              <a:gd name="connsiteY91" fmla="*/ 943729 h 6138863"/>
              <a:gd name="connsiteX92" fmla="*/ 1066439 w 11472864"/>
              <a:gd name="connsiteY92" fmla="*/ 938585 h 6138863"/>
              <a:gd name="connsiteX93" fmla="*/ 1063783 w 11472864"/>
              <a:gd name="connsiteY93" fmla="*/ 932092 h 6138863"/>
              <a:gd name="connsiteX94" fmla="*/ 1051129 w 11472864"/>
              <a:gd name="connsiteY94" fmla="*/ 937236 h 6138863"/>
              <a:gd name="connsiteX95" fmla="*/ 1046844 w 11472864"/>
              <a:gd name="connsiteY95" fmla="*/ 926749 h 6138863"/>
              <a:gd name="connsiteX96" fmla="*/ 1064159 w 11472864"/>
              <a:gd name="connsiteY96" fmla="*/ 919732 h 6138863"/>
              <a:gd name="connsiteX97" fmla="*/ 552544 w 11472864"/>
              <a:gd name="connsiteY97" fmla="*/ 892265 h 6138863"/>
              <a:gd name="connsiteX98" fmla="*/ 531345 w 11472864"/>
              <a:gd name="connsiteY98" fmla="*/ 931968 h 6138863"/>
              <a:gd name="connsiteX99" fmla="*/ 539714 w 11472864"/>
              <a:gd name="connsiteY99" fmla="*/ 936412 h 6138863"/>
              <a:gd name="connsiteX100" fmla="*/ 549136 w 11472864"/>
              <a:gd name="connsiteY100" fmla="*/ 918733 h 6138863"/>
              <a:gd name="connsiteX101" fmla="*/ 555626 w 11472864"/>
              <a:gd name="connsiteY101" fmla="*/ 945626 h 6138863"/>
              <a:gd name="connsiteX102" fmla="*/ 555626 w 11472864"/>
              <a:gd name="connsiteY102" fmla="*/ 945576 h 6138863"/>
              <a:gd name="connsiteX103" fmla="*/ 566577 w 11472864"/>
              <a:gd name="connsiteY103" fmla="*/ 950620 h 6138863"/>
              <a:gd name="connsiteX104" fmla="*/ 558358 w 11472864"/>
              <a:gd name="connsiteY104" fmla="*/ 918783 h 6138863"/>
              <a:gd name="connsiteX105" fmla="*/ 585020 w 11472864"/>
              <a:gd name="connsiteY105" fmla="*/ 909469 h 6138863"/>
              <a:gd name="connsiteX106" fmla="*/ 576249 w 11472864"/>
              <a:gd name="connsiteY106" fmla="*/ 904825 h 6138863"/>
              <a:gd name="connsiteX107" fmla="*/ 551567 w 11472864"/>
              <a:gd name="connsiteY107" fmla="*/ 914189 h 6138863"/>
              <a:gd name="connsiteX108" fmla="*/ 560914 w 11472864"/>
              <a:gd name="connsiteY108" fmla="*/ 896685 h 6138863"/>
              <a:gd name="connsiteX109" fmla="*/ 1113298 w 11472864"/>
              <a:gd name="connsiteY109" fmla="*/ 880654 h 6138863"/>
              <a:gd name="connsiteX110" fmla="*/ 1113298 w 11472864"/>
              <a:gd name="connsiteY110" fmla="*/ 880679 h 6138863"/>
              <a:gd name="connsiteX111" fmla="*/ 1106307 w 11472864"/>
              <a:gd name="connsiteY111" fmla="*/ 884899 h 6138863"/>
              <a:gd name="connsiteX112" fmla="*/ 1122169 w 11472864"/>
              <a:gd name="connsiteY112" fmla="*/ 911093 h 6138863"/>
              <a:gd name="connsiteX113" fmla="*/ 1085734 w 11472864"/>
              <a:gd name="connsiteY113" fmla="*/ 897259 h 6138863"/>
              <a:gd name="connsiteX114" fmla="*/ 1078442 w 11472864"/>
              <a:gd name="connsiteY114" fmla="*/ 901654 h 6138863"/>
              <a:gd name="connsiteX115" fmla="*/ 1101771 w 11472864"/>
              <a:gd name="connsiteY115" fmla="*/ 940133 h 6138863"/>
              <a:gd name="connsiteX116" fmla="*/ 1108788 w 11472864"/>
              <a:gd name="connsiteY116" fmla="*/ 935913 h 6138863"/>
              <a:gd name="connsiteX117" fmla="*/ 1093251 w 11472864"/>
              <a:gd name="connsiteY117" fmla="*/ 910294 h 6138863"/>
              <a:gd name="connsiteX118" fmla="*/ 1128809 w 11472864"/>
              <a:gd name="connsiteY118" fmla="*/ 923852 h 6138863"/>
              <a:gd name="connsiteX119" fmla="*/ 1136627 w 11472864"/>
              <a:gd name="connsiteY119" fmla="*/ 919133 h 6138863"/>
              <a:gd name="connsiteX120" fmla="*/ 509043 w 11472864"/>
              <a:gd name="connsiteY120" fmla="*/ 877307 h 6138863"/>
              <a:gd name="connsiteX121" fmla="*/ 504357 w 11472864"/>
              <a:gd name="connsiteY121" fmla="*/ 892364 h 6138863"/>
              <a:gd name="connsiteX122" fmla="*/ 495537 w 11472864"/>
              <a:gd name="connsiteY122" fmla="*/ 885747 h 6138863"/>
              <a:gd name="connsiteX123" fmla="*/ 515759 w 11472864"/>
              <a:gd name="connsiteY123" fmla="*/ 864947 h 6138863"/>
              <a:gd name="connsiteX124" fmla="*/ 473811 w 11472864"/>
              <a:gd name="connsiteY124" fmla="*/ 889942 h 6138863"/>
              <a:gd name="connsiteX125" fmla="*/ 480666 w 11472864"/>
              <a:gd name="connsiteY125" fmla="*/ 895078 h 6138863"/>
              <a:gd name="connsiteX126" fmla="*/ 480652 w 11472864"/>
              <a:gd name="connsiteY126" fmla="*/ 895086 h 6138863"/>
              <a:gd name="connsiteX127" fmla="*/ 480677 w 11472864"/>
              <a:gd name="connsiteY127" fmla="*/ 895086 h 6138863"/>
              <a:gd name="connsiteX128" fmla="*/ 480666 w 11472864"/>
              <a:gd name="connsiteY128" fmla="*/ 895078 h 6138863"/>
              <a:gd name="connsiteX129" fmla="*/ 489848 w 11472864"/>
              <a:gd name="connsiteY129" fmla="*/ 889318 h 6138863"/>
              <a:gd name="connsiteX130" fmla="*/ 502327 w 11472864"/>
              <a:gd name="connsiteY130" fmla="*/ 898707 h 6138863"/>
              <a:gd name="connsiteX131" fmla="*/ 499145 w 11472864"/>
              <a:gd name="connsiteY131" fmla="*/ 908969 h 6138863"/>
              <a:gd name="connsiteX132" fmla="*/ 507038 w 11472864"/>
              <a:gd name="connsiteY132" fmla="*/ 914887 h 6138863"/>
              <a:gd name="connsiteX133" fmla="*/ 520996 w 11472864"/>
              <a:gd name="connsiteY133" fmla="*/ 868892 h 6138863"/>
              <a:gd name="connsiteX134" fmla="*/ 1141013 w 11472864"/>
              <a:gd name="connsiteY134" fmla="*/ 861277 h 6138863"/>
              <a:gd name="connsiteX135" fmla="*/ 1133470 w 11472864"/>
              <a:gd name="connsiteY135" fmla="*/ 866970 h 6138863"/>
              <a:gd name="connsiteX136" fmla="*/ 1160708 w 11472864"/>
              <a:gd name="connsiteY136" fmla="*/ 902827 h 6138863"/>
              <a:gd name="connsiteX137" fmla="*/ 1168251 w 11472864"/>
              <a:gd name="connsiteY137" fmla="*/ 897134 h 6138863"/>
              <a:gd name="connsiteX138" fmla="*/ 632781 w 11472864"/>
              <a:gd name="connsiteY138" fmla="*/ 834010 h 6138863"/>
              <a:gd name="connsiteX139" fmla="*/ 630400 w 11472864"/>
              <a:gd name="connsiteY139" fmla="*/ 861202 h 6138863"/>
              <a:gd name="connsiteX140" fmla="*/ 627694 w 11472864"/>
              <a:gd name="connsiteY140" fmla="*/ 870935 h 6138863"/>
              <a:gd name="connsiteX141" fmla="*/ 591697 w 11472864"/>
              <a:gd name="connsiteY141" fmla="*/ 851634 h 6138863"/>
              <a:gd name="connsiteX142" fmla="*/ 599378 w 11472864"/>
              <a:gd name="connsiteY142" fmla="*/ 847468 h 6138863"/>
              <a:gd name="connsiteX143" fmla="*/ 632781 w 11472864"/>
              <a:gd name="connsiteY143" fmla="*/ 834010 h 6138863"/>
              <a:gd name="connsiteX144" fmla="*/ 1186819 w 11472864"/>
              <a:gd name="connsiteY144" fmla="*/ 812610 h 6138863"/>
              <a:gd name="connsiteX145" fmla="*/ 1181256 w 11472864"/>
              <a:gd name="connsiteY145" fmla="*/ 818578 h 6138863"/>
              <a:gd name="connsiteX146" fmla="*/ 1203784 w 11472864"/>
              <a:gd name="connsiteY146" fmla="*/ 839403 h 6138863"/>
              <a:gd name="connsiteX147" fmla="*/ 1164918 w 11472864"/>
              <a:gd name="connsiteY147" fmla="*/ 836132 h 6138863"/>
              <a:gd name="connsiteX148" fmla="*/ 1159130 w 11472864"/>
              <a:gd name="connsiteY148" fmla="*/ 842349 h 6138863"/>
              <a:gd name="connsiteX149" fmla="*/ 1192207 w 11472864"/>
              <a:gd name="connsiteY149" fmla="*/ 872938 h 6138863"/>
              <a:gd name="connsiteX150" fmla="*/ 1197770 w 11472864"/>
              <a:gd name="connsiteY150" fmla="*/ 866970 h 6138863"/>
              <a:gd name="connsiteX151" fmla="*/ 1175744 w 11472864"/>
              <a:gd name="connsiteY151" fmla="*/ 846619 h 6138863"/>
              <a:gd name="connsiteX152" fmla="*/ 1213682 w 11472864"/>
              <a:gd name="connsiteY152" fmla="*/ 849890 h 6138863"/>
              <a:gd name="connsiteX153" fmla="*/ 1219896 w 11472864"/>
              <a:gd name="connsiteY153" fmla="*/ 843223 h 6138863"/>
              <a:gd name="connsiteX154" fmla="*/ 1186819 w 11472864"/>
              <a:gd name="connsiteY154" fmla="*/ 812635 h 6138863"/>
              <a:gd name="connsiteX155" fmla="*/ 815932 w 11472864"/>
              <a:gd name="connsiteY155" fmla="*/ 807641 h 6138863"/>
              <a:gd name="connsiteX156" fmla="*/ 889077 w 11472864"/>
              <a:gd name="connsiteY156" fmla="*/ 810288 h 6138863"/>
              <a:gd name="connsiteX157" fmla="*/ 875545 w 11472864"/>
              <a:gd name="connsiteY157" fmla="*/ 877108 h 6138863"/>
              <a:gd name="connsiteX158" fmla="*/ 875215 w 11472864"/>
              <a:gd name="connsiteY158" fmla="*/ 905903 h 6138863"/>
              <a:gd name="connsiteX159" fmla="*/ 873290 w 11472864"/>
              <a:gd name="connsiteY159" fmla="*/ 906330 h 6138863"/>
              <a:gd name="connsiteX160" fmla="*/ 778620 w 11472864"/>
              <a:gd name="connsiteY160" fmla="*/ 908445 h 6138863"/>
              <a:gd name="connsiteX161" fmla="*/ 705527 w 11472864"/>
              <a:gd name="connsiteY161" fmla="*/ 896937 h 6138863"/>
              <a:gd name="connsiteX162" fmla="*/ 647247 w 11472864"/>
              <a:gd name="connsiteY162" fmla="*/ 878440 h 6138863"/>
              <a:gd name="connsiteX163" fmla="*/ 651048 w 11472864"/>
              <a:gd name="connsiteY163" fmla="*/ 863300 h 6138863"/>
              <a:gd name="connsiteX164" fmla="*/ 651073 w 11472864"/>
              <a:gd name="connsiteY164" fmla="*/ 863374 h 6138863"/>
              <a:gd name="connsiteX165" fmla="*/ 658240 w 11472864"/>
              <a:gd name="connsiteY165" fmla="*/ 826668 h 6138863"/>
              <a:gd name="connsiteX166" fmla="*/ 750730 w 11472864"/>
              <a:gd name="connsiteY166" fmla="*/ 808440 h 6138863"/>
              <a:gd name="connsiteX167" fmla="*/ 815932 w 11472864"/>
              <a:gd name="connsiteY167" fmla="*/ 807641 h 6138863"/>
              <a:gd name="connsiteX168" fmla="*/ 455945 w 11472864"/>
              <a:gd name="connsiteY168" fmla="*/ 807591 h 6138863"/>
              <a:gd name="connsiteX169" fmla="*/ 421640 w 11472864"/>
              <a:gd name="connsiteY169" fmla="*/ 836881 h 6138863"/>
              <a:gd name="connsiteX170" fmla="*/ 426852 w 11472864"/>
              <a:gd name="connsiteY170" fmla="*/ 842449 h 6138863"/>
              <a:gd name="connsiteX171" fmla="*/ 447575 w 11472864"/>
              <a:gd name="connsiteY171" fmla="*/ 824671 h 6138863"/>
              <a:gd name="connsiteX172" fmla="*/ 434921 w 11472864"/>
              <a:gd name="connsiteY172" fmla="*/ 851364 h 6138863"/>
              <a:gd name="connsiteX173" fmla="*/ 439081 w 11472864"/>
              <a:gd name="connsiteY173" fmla="*/ 855808 h 6138863"/>
              <a:gd name="connsiteX174" fmla="*/ 467121 w 11472864"/>
              <a:gd name="connsiteY174" fmla="*/ 845521 h 6138863"/>
              <a:gd name="connsiteX175" fmla="*/ 447450 w 11472864"/>
              <a:gd name="connsiteY175" fmla="*/ 864448 h 6138863"/>
              <a:gd name="connsiteX176" fmla="*/ 453715 w 11472864"/>
              <a:gd name="connsiteY176" fmla="*/ 871165 h 6138863"/>
              <a:gd name="connsiteX177" fmla="*/ 485990 w 11472864"/>
              <a:gd name="connsiteY177" fmla="*/ 839703 h 6138863"/>
              <a:gd name="connsiteX178" fmla="*/ 480301 w 11472864"/>
              <a:gd name="connsiteY178" fmla="*/ 833635 h 6138863"/>
              <a:gd name="connsiteX179" fmla="*/ 446698 w 11472864"/>
              <a:gd name="connsiteY179" fmla="*/ 846070 h 6138863"/>
              <a:gd name="connsiteX180" fmla="*/ 462034 w 11472864"/>
              <a:gd name="connsiteY180" fmla="*/ 814108 h 6138863"/>
              <a:gd name="connsiteX181" fmla="*/ 899703 w 11472864"/>
              <a:gd name="connsiteY181" fmla="*/ 782919 h 6138863"/>
              <a:gd name="connsiteX182" fmla="*/ 899727 w 11472864"/>
              <a:gd name="connsiteY182" fmla="*/ 782921 h 6138863"/>
              <a:gd name="connsiteX183" fmla="*/ 899702 w 11472864"/>
              <a:gd name="connsiteY183" fmla="*/ 782921 h 6138863"/>
              <a:gd name="connsiteX184" fmla="*/ 426200 w 11472864"/>
              <a:gd name="connsiteY184" fmla="*/ 771010 h 6138863"/>
              <a:gd name="connsiteX185" fmla="*/ 428230 w 11472864"/>
              <a:gd name="connsiteY185" fmla="*/ 774356 h 6138863"/>
              <a:gd name="connsiteX186" fmla="*/ 427002 w 11472864"/>
              <a:gd name="connsiteY186" fmla="*/ 784619 h 6138863"/>
              <a:gd name="connsiteX187" fmla="*/ 417330 w 11472864"/>
              <a:gd name="connsiteY187" fmla="*/ 780898 h 6138863"/>
              <a:gd name="connsiteX188" fmla="*/ 417330 w 11472864"/>
              <a:gd name="connsiteY188" fmla="*/ 780873 h 6138863"/>
              <a:gd name="connsiteX189" fmla="*/ 415300 w 11472864"/>
              <a:gd name="connsiteY189" fmla="*/ 777527 h 6138863"/>
              <a:gd name="connsiteX190" fmla="*/ 1222477 w 11472864"/>
              <a:gd name="connsiteY190" fmla="*/ 768088 h 6138863"/>
              <a:gd name="connsiteX191" fmla="*/ 1211577 w 11472864"/>
              <a:gd name="connsiteY191" fmla="*/ 779050 h 6138863"/>
              <a:gd name="connsiteX192" fmla="*/ 1217967 w 11472864"/>
              <a:gd name="connsiteY192" fmla="*/ 812310 h 6138863"/>
              <a:gd name="connsiteX193" fmla="*/ 1250969 w 11472864"/>
              <a:gd name="connsiteY193" fmla="*/ 804420 h 6138863"/>
              <a:gd name="connsiteX194" fmla="*/ 1250994 w 11472864"/>
              <a:gd name="connsiteY194" fmla="*/ 804370 h 6138863"/>
              <a:gd name="connsiteX195" fmla="*/ 1257333 w 11472864"/>
              <a:gd name="connsiteY195" fmla="*/ 788638 h 6138863"/>
              <a:gd name="connsiteX196" fmla="*/ 1243000 w 11472864"/>
              <a:gd name="connsiteY196" fmla="*/ 779424 h 6138863"/>
              <a:gd name="connsiteX197" fmla="*/ 1238039 w 11472864"/>
              <a:gd name="connsiteY197" fmla="*/ 787065 h 6138863"/>
              <a:gd name="connsiteX198" fmla="*/ 1248262 w 11472864"/>
              <a:gd name="connsiteY198" fmla="*/ 793657 h 6138863"/>
              <a:gd name="connsiteX199" fmla="*/ 1245331 w 11472864"/>
              <a:gd name="connsiteY199" fmla="*/ 799800 h 6138863"/>
              <a:gd name="connsiteX200" fmla="*/ 1223455 w 11472864"/>
              <a:gd name="connsiteY200" fmla="*/ 803845 h 6138863"/>
              <a:gd name="connsiteX201" fmla="*/ 1217892 w 11472864"/>
              <a:gd name="connsiteY201" fmla="*/ 782621 h 6138863"/>
              <a:gd name="connsiteX202" fmla="*/ 1226462 w 11472864"/>
              <a:gd name="connsiteY202" fmla="*/ 774006 h 6138863"/>
              <a:gd name="connsiteX203" fmla="*/ 426877 w 11472864"/>
              <a:gd name="connsiteY203" fmla="*/ 759449 h 6138863"/>
              <a:gd name="connsiteX204" fmla="*/ 388187 w 11472864"/>
              <a:gd name="connsiteY204" fmla="*/ 782621 h 6138863"/>
              <a:gd name="connsiteX205" fmla="*/ 393123 w 11472864"/>
              <a:gd name="connsiteY205" fmla="*/ 790837 h 6138863"/>
              <a:gd name="connsiteX206" fmla="*/ 409762 w 11472864"/>
              <a:gd name="connsiteY206" fmla="*/ 780873 h 6138863"/>
              <a:gd name="connsiteX207" fmla="*/ 411967 w 11472864"/>
              <a:gd name="connsiteY207" fmla="*/ 784519 h 6138863"/>
              <a:gd name="connsiteX208" fmla="*/ 400967 w 11472864"/>
              <a:gd name="connsiteY208" fmla="*/ 805169 h 6138863"/>
              <a:gd name="connsiteX209" fmla="*/ 400992 w 11472864"/>
              <a:gd name="connsiteY209" fmla="*/ 805144 h 6138863"/>
              <a:gd name="connsiteX210" fmla="*/ 407156 w 11472864"/>
              <a:gd name="connsiteY210" fmla="*/ 814059 h 6138863"/>
              <a:gd name="connsiteX211" fmla="*/ 418633 w 11472864"/>
              <a:gd name="connsiteY211" fmla="*/ 791211 h 6138863"/>
              <a:gd name="connsiteX212" fmla="*/ 432290 w 11472864"/>
              <a:gd name="connsiteY212" fmla="*/ 792385 h 6138863"/>
              <a:gd name="connsiteX213" fmla="*/ 433643 w 11472864"/>
              <a:gd name="connsiteY213" fmla="*/ 770661 h 6138863"/>
              <a:gd name="connsiteX214" fmla="*/ 385155 w 11472864"/>
              <a:gd name="connsiteY214" fmla="*/ 728036 h 6138863"/>
              <a:gd name="connsiteX215" fmla="*/ 401042 w 11472864"/>
              <a:gd name="connsiteY215" fmla="*/ 729385 h 6138863"/>
              <a:gd name="connsiteX216" fmla="*/ 401017 w 11472864"/>
              <a:gd name="connsiteY216" fmla="*/ 729385 h 6138863"/>
              <a:gd name="connsiteX217" fmla="*/ 388187 w 11472864"/>
              <a:gd name="connsiteY217" fmla="*/ 738599 h 6138863"/>
              <a:gd name="connsiteX218" fmla="*/ 1236660 w 11472864"/>
              <a:gd name="connsiteY218" fmla="*/ 720870 h 6138863"/>
              <a:gd name="connsiteX219" fmla="*/ 1228942 w 11472864"/>
              <a:gd name="connsiteY219" fmla="*/ 747988 h 6138863"/>
              <a:gd name="connsiteX220" fmla="*/ 1272343 w 11472864"/>
              <a:gd name="connsiteY220" fmla="*/ 760273 h 6138863"/>
              <a:gd name="connsiteX221" fmla="*/ 1280286 w 11472864"/>
              <a:gd name="connsiteY221" fmla="*/ 732381 h 6138863"/>
              <a:gd name="connsiteX222" fmla="*/ 1280261 w 11472864"/>
              <a:gd name="connsiteY222" fmla="*/ 732406 h 6138863"/>
              <a:gd name="connsiteX223" fmla="*/ 1273496 w 11472864"/>
              <a:gd name="connsiteY223" fmla="*/ 730484 h 6138863"/>
              <a:gd name="connsiteX224" fmla="*/ 1268183 w 11472864"/>
              <a:gd name="connsiteY224" fmla="*/ 749161 h 6138863"/>
              <a:gd name="connsiteX225" fmla="*/ 1256005 w 11472864"/>
              <a:gd name="connsiteY225" fmla="*/ 745715 h 6138863"/>
              <a:gd name="connsiteX226" fmla="*/ 1259739 w 11472864"/>
              <a:gd name="connsiteY226" fmla="*/ 732606 h 6138863"/>
              <a:gd name="connsiteX227" fmla="*/ 1252973 w 11472864"/>
              <a:gd name="connsiteY227" fmla="*/ 730683 h 6138863"/>
              <a:gd name="connsiteX228" fmla="*/ 1249239 w 11472864"/>
              <a:gd name="connsiteY228" fmla="*/ 743793 h 6138863"/>
              <a:gd name="connsiteX229" fmla="*/ 1238314 w 11472864"/>
              <a:gd name="connsiteY229" fmla="*/ 740696 h 6138863"/>
              <a:gd name="connsiteX230" fmla="*/ 1243426 w 11472864"/>
              <a:gd name="connsiteY230" fmla="*/ 722793 h 6138863"/>
              <a:gd name="connsiteX231" fmla="*/ 365284 w 11472864"/>
              <a:gd name="connsiteY231" fmla="*/ 718373 h 6138863"/>
              <a:gd name="connsiteX232" fmla="*/ 367639 w 11472864"/>
              <a:gd name="connsiteY232" fmla="*/ 726588 h 6138863"/>
              <a:gd name="connsiteX233" fmla="*/ 367639 w 11472864"/>
              <a:gd name="connsiteY233" fmla="*/ 726638 h 6138863"/>
              <a:gd name="connsiteX234" fmla="*/ 378465 w 11472864"/>
              <a:gd name="connsiteY234" fmla="*/ 727537 h 6138863"/>
              <a:gd name="connsiteX235" fmla="*/ 382775 w 11472864"/>
              <a:gd name="connsiteY235" fmla="*/ 742494 h 6138863"/>
              <a:gd name="connsiteX236" fmla="*/ 374029 w 11472864"/>
              <a:gd name="connsiteY236" fmla="*/ 748787 h 6138863"/>
              <a:gd name="connsiteX237" fmla="*/ 376761 w 11472864"/>
              <a:gd name="connsiteY237" fmla="*/ 758250 h 6138863"/>
              <a:gd name="connsiteX238" fmla="*/ 415676 w 11472864"/>
              <a:gd name="connsiteY238" fmla="*/ 729859 h 6138863"/>
              <a:gd name="connsiteX239" fmla="*/ 413872 w 11472864"/>
              <a:gd name="connsiteY239" fmla="*/ 723567 h 6138863"/>
              <a:gd name="connsiteX240" fmla="*/ 620903 w 11472864"/>
              <a:gd name="connsiteY240" fmla="*/ 672677 h 6138863"/>
              <a:gd name="connsiteX241" fmla="*/ 787741 w 11472864"/>
              <a:gd name="connsiteY241" fmla="*/ 693303 h 6138863"/>
              <a:gd name="connsiteX242" fmla="*/ 952324 w 11472864"/>
              <a:gd name="connsiteY242" fmla="*/ 689258 h 6138863"/>
              <a:gd name="connsiteX243" fmla="*/ 918595 w 11472864"/>
              <a:gd name="connsiteY243" fmla="*/ 741245 h 6138863"/>
              <a:gd name="connsiteX244" fmla="*/ 901555 w 11472864"/>
              <a:gd name="connsiteY244" fmla="*/ 778569 h 6138863"/>
              <a:gd name="connsiteX245" fmla="*/ 899703 w 11472864"/>
              <a:gd name="connsiteY245" fmla="*/ 782919 h 6138863"/>
              <a:gd name="connsiteX246" fmla="*/ 889700 w 11472864"/>
              <a:gd name="connsiteY246" fmla="*/ 781865 h 6138863"/>
              <a:gd name="connsiteX247" fmla="*/ 788192 w 11472864"/>
              <a:gd name="connsiteY247" fmla="*/ 775754 h 6138863"/>
              <a:gd name="connsiteX248" fmla="*/ 659568 w 11472864"/>
              <a:gd name="connsiteY248" fmla="*/ 783370 h 6138863"/>
              <a:gd name="connsiteX249" fmla="*/ 646087 w 11472864"/>
              <a:gd name="connsiteY249" fmla="*/ 716600 h 6138863"/>
              <a:gd name="connsiteX250" fmla="*/ 620903 w 11472864"/>
              <a:gd name="connsiteY250" fmla="*/ 672677 h 6138863"/>
              <a:gd name="connsiteX251" fmla="*/ 406355 w 11472864"/>
              <a:gd name="connsiteY251" fmla="*/ 663638 h 6138863"/>
              <a:gd name="connsiteX252" fmla="*/ 361225 w 11472864"/>
              <a:gd name="connsiteY252" fmla="*/ 664412 h 6138863"/>
              <a:gd name="connsiteX253" fmla="*/ 361225 w 11472864"/>
              <a:gd name="connsiteY253" fmla="*/ 664437 h 6138863"/>
              <a:gd name="connsiteX254" fmla="*/ 361400 w 11472864"/>
              <a:gd name="connsiteY254" fmla="*/ 674001 h 6138863"/>
              <a:gd name="connsiteX255" fmla="*/ 381096 w 11472864"/>
              <a:gd name="connsiteY255" fmla="*/ 673676 h 6138863"/>
              <a:gd name="connsiteX256" fmla="*/ 381297 w 11472864"/>
              <a:gd name="connsiteY256" fmla="*/ 685812 h 6138863"/>
              <a:gd name="connsiteX257" fmla="*/ 388338 w 11472864"/>
              <a:gd name="connsiteY257" fmla="*/ 685687 h 6138863"/>
              <a:gd name="connsiteX258" fmla="*/ 388138 w 11472864"/>
              <a:gd name="connsiteY258" fmla="*/ 673551 h 6138863"/>
              <a:gd name="connsiteX259" fmla="*/ 399489 w 11472864"/>
              <a:gd name="connsiteY259" fmla="*/ 673351 h 6138863"/>
              <a:gd name="connsiteX260" fmla="*/ 399790 w 11472864"/>
              <a:gd name="connsiteY260" fmla="*/ 690606 h 6138863"/>
              <a:gd name="connsiteX261" fmla="*/ 406831 w 11472864"/>
              <a:gd name="connsiteY261" fmla="*/ 690481 h 6138863"/>
              <a:gd name="connsiteX262" fmla="*/ 1286852 w 11472864"/>
              <a:gd name="connsiteY262" fmla="*/ 659343 h 6138863"/>
              <a:gd name="connsiteX263" fmla="*/ 1241722 w 11472864"/>
              <a:gd name="connsiteY263" fmla="*/ 659443 h 6138863"/>
              <a:gd name="connsiteX264" fmla="*/ 1241747 w 11472864"/>
              <a:gd name="connsiteY264" fmla="*/ 659443 h 6138863"/>
              <a:gd name="connsiteX265" fmla="*/ 1241747 w 11472864"/>
              <a:gd name="connsiteY265" fmla="*/ 667608 h 6138863"/>
              <a:gd name="connsiteX266" fmla="*/ 1272468 w 11472864"/>
              <a:gd name="connsiteY266" fmla="*/ 667533 h 6138863"/>
              <a:gd name="connsiteX267" fmla="*/ 1241822 w 11472864"/>
              <a:gd name="connsiteY267" fmla="*/ 691530 h 6138863"/>
              <a:gd name="connsiteX268" fmla="*/ 1241822 w 11472864"/>
              <a:gd name="connsiteY268" fmla="*/ 700019 h 6138863"/>
              <a:gd name="connsiteX269" fmla="*/ 1286927 w 11472864"/>
              <a:gd name="connsiteY269" fmla="*/ 699920 h 6138863"/>
              <a:gd name="connsiteX270" fmla="*/ 1286927 w 11472864"/>
              <a:gd name="connsiteY270" fmla="*/ 691754 h 6138863"/>
              <a:gd name="connsiteX271" fmla="*/ 1256882 w 11472864"/>
              <a:gd name="connsiteY271" fmla="*/ 691829 h 6138863"/>
              <a:gd name="connsiteX272" fmla="*/ 1286852 w 11472864"/>
              <a:gd name="connsiteY272" fmla="*/ 668432 h 6138863"/>
              <a:gd name="connsiteX273" fmla="*/ 561064 w 11472864"/>
              <a:gd name="connsiteY273" fmla="*/ 591125 h 6138863"/>
              <a:gd name="connsiteX274" fmla="*/ 561068 w 11472864"/>
              <a:gd name="connsiteY274" fmla="*/ 591145 h 6138863"/>
              <a:gd name="connsiteX275" fmla="*/ 561064 w 11472864"/>
              <a:gd name="connsiteY275" fmla="*/ 591150 h 6138863"/>
              <a:gd name="connsiteX276" fmla="*/ 875608 w 11472864"/>
              <a:gd name="connsiteY276" fmla="*/ 496026 h 6138863"/>
              <a:gd name="connsiteX277" fmla="*/ 893838 w 11472864"/>
              <a:gd name="connsiteY277" fmla="*/ 497487 h 6138863"/>
              <a:gd name="connsiteX278" fmla="*/ 904187 w 11472864"/>
              <a:gd name="connsiteY278" fmla="*/ 503754 h 6138863"/>
              <a:gd name="connsiteX279" fmla="*/ 828185 w 11472864"/>
              <a:gd name="connsiteY279" fmla="*/ 652526 h 6138863"/>
              <a:gd name="connsiteX280" fmla="*/ 565312 w 11472864"/>
              <a:gd name="connsiteY280" fmla="*/ 614862 h 6138863"/>
              <a:gd name="connsiteX281" fmla="*/ 561068 w 11472864"/>
              <a:gd name="connsiteY281" fmla="*/ 591145 h 6138863"/>
              <a:gd name="connsiteX282" fmla="*/ 583664 w 11472864"/>
              <a:gd name="connsiteY282" fmla="*/ 559452 h 6138863"/>
              <a:gd name="connsiteX283" fmla="*/ 866850 w 11472864"/>
              <a:gd name="connsiteY283" fmla="*/ 496138 h 6138863"/>
              <a:gd name="connsiteX284" fmla="*/ 875608 w 11472864"/>
              <a:gd name="connsiteY284" fmla="*/ 496026 h 6138863"/>
              <a:gd name="connsiteX285" fmla="*/ 1101245 w 11472864"/>
              <a:gd name="connsiteY285" fmla="*/ 482774 h 6138863"/>
              <a:gd name="connsiteX286" fmla="*/ 1101496 w 11472864"/>
              <a:gd name="connsiteY286" fmla="*/ 482979 h 6138863"/>
              <a:gd name="connsiteX287" fmla="*/ 1110366 w 11472864"/>
              <a:gd name="connsiteY287" fmla="*/ 490345 h 6138863"/>
              <a:gd name="connsiteX288" fmla="*/ 1130889 w 11472864"/>
              <a:gd name="connsiteY288" fmla="*/ 510846 h 6138863"/>
              <a:gd name="connsiteX289" fmla="*/ 1171258 w 11472864"/>
              <a:gd name="connsiteY289" fmla="*/ 583584 h 6138863"/>
              <a:gd name="connsiteX290" fmla="*/ 1139108 w 11472864"/>
              <a:gd name="connsiteY290" fmla="*/ 775380 h 6138863"/>
              <a:gd name="connsiteX291" fmla="*/ 965780 w 11472864"/>
              <a:gd name="connsiteY291" fmla="*/ 885823 h 6138863"/>
              <a:gd name="connsiteX292" fmla="*/ 901542 w 11472864"/>
              <a:gd name="connsiteY292" fmla="*/ 900066 h 6138863"/>
              <a:gd name="connsiteX293" fmla="*/ 906818 w 11472864"/>
              <a:gd name="connsiteY293" fmla="*/ 868393 h 6138863"/>
              <a:gd name="connsiteX294" fmla="*/ 935460 w 11472864"/>
              <a:gd name="connsiteY294" fmla="*/ 792060 h 6138863"/>
              <a:gd name="connsiteX295" fmla="*/ 1013967 w 11472864"/>
              <a:gd name="connsiteY295" fmla="*/ 667808 h 6138863"/>
              <a:gd name="connsiteX296" fmla="*/ 1021836 w 11472864"/>
              <a:gd name="connsiteY296" fmla="*/ 630977 h 6138863"/>
              <a:gd name="connsiteX297" fmla="*/ 966958 w 11472864"/>
              <a:gd name="connsiteY297" fmla="*/ 638368 h 6138863"/>
              <a:gd name="connsiteX298" fmla="*/ 1022888 w 11472864"/>
              <a:gd name="connsiteY298" fmla="*/ 526402 h 6138863"/>
              <a:gd name="connsiteX299" fmla="*/ 1053359 w 11472864"/>
              <a:gd name="connsiteY299" fmla="*/ 522182 h 6138863"/>
              <a:gd name="connsiteX300" fmla="*/ 1088340 w 11472864"/>
              <a:gd name="connsiteY300" fmla="*/ 502631 h 6138863"/>
              <a:gd name="connsiteX301" fmla="*/ 998448 w 11472864"/>
              <a:gd name="connsiteY301" fmla="*/ 393699 h 6138863"/>
              <a:gd name="connsiteX302" fmla="*/ 1044037 w 11472864"/>
              <a:gd name="connsiteY302" fmla="*/ 405172 h 6138863"/>
              <a:gd name="connsiteX303" fmla="*/ 1028301 w 11472864"/>
              <a:gd name="connsiteY303" fmla="*/ 488073 h 6138863"/>
              <a:gd name="connsiteX304" fmla="*/ 989636 w 11472864"/>
              <a:gd name="connsiteY304" fmla="*/ 501057 h 6138863"/>
              <a:gd name="connsiteX305" fmla="*/ 932979 w 11472864"/>
              <a:gd name="connsiteY305" fmla="*/ 645360 h 6138863"/>
              <a:gd name="connsiteX306" fmla="*/ 891608 w 11472864"/>
              <a:gd name="connsiteY306" fmla="*/ 652526 h 6138863"/>
              <a:gd name="connsiteX307" fmla="*/ 866875 w 11472864"/>
              <a:gd name="connsiteY307" fmla="*/ 645809 h 6138863"/>
              <a:gd name="connsiteX308" fmla="*/ 922179 w 11472864"/>
              <a:gd name="connsiteY308" fmla="*/ 554394 h 6138863"/>
              <a:gd name="connsiteX309" fmla="*/ 952299 w 11472864"/>
              <a:gd name="connsiteY309" fmla="*/ 500184 h 6138863"/>
              <a:gd name="connsiteX310" fmla="*/ 956784 w 11472864"/>
              <a:gd name="connsiteY310" fmla="*/ 487624 h 6138863"/>
              <a:gd name="connsiteX311" fmla="*/ 954103 w 11472864"/>
              <a:gd name="connsiteY311" fmla="*/ 472841 h 6138863"/>
              <a:gd name="connsiteX312" fmla="*/ 950044 w 11472864"/>
              <a:gd name="connsiteY312" fmla="*/ 460731 h 6138863"/>
              <a:gd name="connsiteX313" fmla="*/ 945107 w 11472864"/>
              <a:gd name="connsiteY313" fmla="*/ 437434 h 6138863"/>
              <a:gd name="connsiteX314" fmla="*/ 998448 w 11472864"/>
              <a:gd name="connsiteY314" fmla="*/ 393699 h 6138863"/>
              <a:gd name="connsiteX315" fmla="*/ 1001163 w 11472864"/>
              <a:gd name="connsiteY315" fmla="*/ 361662 h 6138863"/>
              <a:gd name="connsiteX316" fmla="*/ 937540 w 11472864"/>
              <a:gd name="connsiteY316" fmla="*/ 387219 h 6138863"/>
              <a:gd name="connsiteX317" fmla="*/ 911304 w 11472864"/>
              <a:gd name="connsiteY317" fmla="*/ 458508 h 6138863"/>
              <a:gd name="connsiteX318" fmla="*/ 759325 w 11472864"/>
              <a:gd name="connsiteY318" fmla="*/ 463977 h 6138863"/>
              <a:gd name="connsiteX319" fmla="*/ 624837 w 11472864"/>
              <a:gd name="connsiteY319" fmla="*/ 500233 h 6138863"/>
              <a:gd name="connsiteX320" fmla="*/ 534903 w 11472864"/>
              <a:gd name="connsiteY320" fmla="*/ 585482 h 6138863"/>
              <a:gd name="connsiteX321" fmla="*/ 581111 w 11472864"/>
              <a:gd name="connsiteY321" fmla="*/ 657046 h 6138863"/>
              <a:gd name="connsiteX322" fmla="*/ 602185 w 11472864"/>
              <a:gd name="connsiteY322" fmla="*/ 672003 h 6138863"/>
              <a:gd name="connsiteX323" fmla="*/ 622607 w 11472864"/>
              <a:gd name="connsiteY323" fmla="*/ 720021 h 6138863"/>
              <a:gd name="connsiteX324" fmla="*/ 629147 w 11472864"/>
              <a:gd name="connsiteY324" fmla="*/ 792934 h 6138863"/>
              <a:gd name="connsiteX325" fmla="*/ 580835 w 11472864"/>
              <a:gd name="connsiteY325" fmla="*/ 811836 h 6138863"/>
              <a:gd name="connsiteX326" fmla="*/ 554558 w 11472864"/>
              <a:gd name="connsiteY326" fmla="*/ 827060 h 6138863"/>
              <a:gd name="connsiteX327" fmla="*/ 512601 w 11472864"/>
              <a:gd name="connsiteY327" fmla="*/ 789712 h 6138863"/>
              <a:gd name="connsiteX328" fmla="*/ 460731 w 11472864"/>
              <a:gd name="connsiteY328" fmla="*/ 627032 h 6138863"/>
              <a:gd name="connsiteX329" fmla="*/ 533374 w 11472864"/>
              <a:gd name="connsiteY329" fmla="*/ 494990 h 6138863"/>
              <a:gd name="connsiteX330" fmla="*/ 669917 w 11472864"/>
              <a:gd name="connsiteY330" fmla="*/ 425922 h 6138863"/>
              <a:gd name="connsiteX331" fmla="*/ 791099 w 11472864"/>
              <a:gd name="connsiteY331" fmla="*/ 401676 h 6138863"/>
              <a:gd name="connsiteX332" fmla="*/ 809667 w 11472864"/>
              <a:gd name="connsiteY332" fmla="*/ 400877 h 6138863"/>
              <a:gd name="connsiteX333" fmla="*/ 809667 w 11472864"/>
              <a:gd name="connsiteY333" fmla="*/ 371662 h 6138863"/>
              <a:gd name="connsiteX334" fmla="*/ 809617 w 11472864"/>
              <a:gd name="connsiteY334" fmla="*/ 371687 h 6138863"/>
              <a:gd name="connsiteX335" fmla="*/ 692620 w 11472864"/>
              <a:gd name="connsiteY335" fmla="*/ 389191 h 6138863"/>
              <a:gd name="connsiteX336" fmla="*/ 538612 w 11472864"/>
              <a:gd name="connsiteY336" fmla="*/ 454788 h 6138863"/>
              <a:gd name="connsiteX337" fmla="*/ 437627 w 11472864"/>
              <a:gd name="connsiteY337" fmla="*/ 587554 h 6138863"/>
              <a:gd name="connsiteX338" fmla="*/ 465918 w 11472864"/>
              <a:gd name="connsiteY338" fmla="*/ 774506 h 6138863"/>
              <a:gd name="connsiteX339" fmla="*/ 750354 w 11472864"/>
              <a:gd name="connsiteY339" fmla="*/ 934414 h 6138863"/>
              <a:gd name="connsiteX340" fmla="*/ 933680 w 11472864"/>
              <a:gd name="connsiteY340" fmla="*/ 924976 h 6138863"/>
              <a:gd name="connsiteX341" fmla="*/ 1136652 w 11472864"/>
              <a:gd name="connsiteY341" fmla="*/ 821425 h 6138863"/>
              <a:gd name="connsiteX342" fmla="*/ 1209898 w 11472864"/>
              <a:gd name="connsiteY342" fmla="*/ 628605 h 6138863"/>
              <a:gd name="connsiteX343" fmla="*/ 1129385 w 11472864"/>
              <a:gd name="connsiteY343" fmla="*/ 468222 h 6138863"/>
              <a:gd name="connsiteX344" fmla="*/ 1112997 w 11472864"/>
              <a:gd name="connsiteY344" fmla="*/ 455237 h 6138863"/>
              <a:gd name="connsiteX345" fmla="*/ 1106751 w 11472864"/>
              <a:gd name="connsiteY345" fmla="*/ 453805 h 6138863"/>
              <a:gd name="connsiteX346" fmla="*/ 1107714 w 11472864"/>
              <a:gd name="connsiteY346" fmla="*/ 447525 h 6138863"/>
              <a:gd name="connsiteX347" fmla="*/ 1058922 w 11472864"/>
              <a:gd name="connsiteY347" fmla="*/ 374009 h 6138863"/>
              <a:gd name="connsiteX348" fmla="*/ 1001163 w 11472864"/>
              <a:gd name="connsiteY348" fmla="*/ 361662 h 6138863"/>
              <a:gd name="connsiteX349" fmla="*/ 0 w 11472864"/>
              <a:gd name="connsiteY349" fmla="*/ 0 h 6138863"/>
              <a:gd name="connsiteX350" fmla="*/ 11472864 w 11472864"/>
              <a:gd name="connsiteY350" fmla="*/ 0 h 6138863"/>
              <a:gd name="connsiteX351" fmla="*/ 11472864 w 11472864"/>
              <a:gd name="connsiteY351" fmla="*/ 6138863 h 6138863"/>
              <a:gd name="connsiteX352" fmla="*/ 0 w 11472864"/>
              <a:gd name="connsiteY352" fmla="*/ 6138863 h 6138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</a:cxnLst>
            <a:rect l="l" t="t" r="r" b="b"/>
            <a:pathLst>
              <a:path w="11472864" h="6138863">
                <a:moveTo>
                  <a:pt x="755792" y="964079"/>
                </a:moveTo>
                <a:cubicBezTo>
                  <a:pt x="764137" y="965403"/>
                  <a:pt x="768171" y="973693"/>
                  <a:pt x="766768" y="982482"/>
                </a:cubicBezTo>
                <a:cubicBezTo>
                  <a:pt x="765364" y="991272"/>
                  <a:pt x="758975" y="997839"/>
                  <a:pt x="750630" y="996516"/>
                </a:cubicBezTo>
                <a:cubicBezTo>
                  <a:pt x="742261" y="995192"/>
                  <a:pt x="738226" y="987052"/>
                  <a:pt x="739630" y="978188"/>
                </a:cubicBezTo>
                <a:lnTo>
                  <a:pt x="739655" y="978188"/>
                </a:lnTo>
                <a:cubicBezTo>
                  <a:pt x="741108" y="968998"/>
                  <a:pt x="747373" y="962756"/>
                  <a:pt x="755792" y="964079"/>
                </a:cubicBezTo>
                <a:close/>
                <a:moveTo>
                  <a:pt x="804805" y="962706"/>
                </a:moveTo>
                <a:lnTo>
                  <a:pt x="802901" y="1007677"/>
                </a:lnTo>
                <a:lnTo>
                  <a:pt x="810544" y="1007677"/>
                </a:lnTo>
                <a:lnTo>
                  <a:pt x="811621" y="980435"/>
                </a:lnTo>
                <a:lnTo>
                  <a:pt x="822572" y="1007877"/>
                </a:lnTo>
                <a:lnTo>
                  <a:pt x="828661" y="1007877"/>
                </a:lnTo>
                <a:lnTo>
                  <a:pt x="840238" y="980435"/>
                </a:lnTo>
                <a:lnTo>
                  <a:pt x="840714" y="1007677"/>
                </a:lnTo>
                <a:lnTo>
                  <a:pt x="849910" y="1007677"/>
                </a:lnTo>
                <a:lnTo>
                  <a:pt x="848833" y="962706"/>
                </a:lnTo>
                <a:lnTo>
                  <a:pt x="840513" y="962706"/>
                </a:lnTo>
                <a:lnTo>
                  <a:pt x="826706" y="995667"/>
                </a:lnTo>
                <a:lnTo>
                  <a:pt x="813726" y="962706"/>
                </a:lnTo>
                <a:close/>
                <a:moveTo>
                  <a:pt x="900954" y="958411"/>
                </a:moveTo>
                <a:lnTo>
                  <a:pt x="874092" y="960334"/>
                </a:lnTo>
                <a:lnTo>
                  <a:pt x="877350" y="1005180"/>
                </a:lnTo>
                <a:lnTo>
                  <a:pt x="877350" y="1005205"/>
                </a:lnTo>
                <a:lnTo>
                  <a:pt x="886922" y="1004506"/>
                </a:lnTo>
                <a:lnTo>
                  <a:pt x="885494" y="984929"/>
                </a:lnTo>
                <a:lnTo>
                  <a:pt x="897647" y="984055"/>
                </a:lnTo>
                <a:lnTo>
                  <a:pt x="897146" y="977064"/>
                </a:lnTo>
                <a:lnTo>
                  <a:pt x="884992" y="977938"/>
                </a:lnTo>
                <a:lnTo>
                  <a:pt x="884165" y="966651"/>
                </a:lnTo>
                <a:lnTo>
                  <a:pt x="901456" y="965403"/>
                </a:lnTo>
                <a:close/>
                <a:moveTo>
                  <a:pt x="941398" y="957437"/>
                </a:moveTo>
                <a:cubicBezTo>
                  <a:pt x="949693" y="955863"/>
                  <a:pt x="956283" y="962331"/>
                  <a:pt x="957937" y="971070"/>
                </a:cubicBezTo>
                <a:cubicBezTo>
                  <a:pt x="959566" y="979810"/>
                  <a:pt x="955782" y="988150"/>
                  <a:pt x="947463" y="989698"/>
                </a:cubicBezTo>
                <a:cubicBezTo>
                  <a:pt x="939143" y="991246"/>
                  <a:pt x="932578" y="984929"/>
                  <a:pt x="930924" y="976114"/>
                </a:cubicBezTo>
                <a:lnTo>
                  <a:pt x="930949" y="976139"/>
                </a:lnTo>
                <a:cubicBezTo>
                  <a:pt x="929220" y="966975"/>
                  <a:pt x="933029" y="959010"/>
                  <a:pt x="941398" y="957437"/>
                </a:cubicBezTo>
                <a:close/>
                <a:moveTo>
                  <a:pt x="756870" y="957238"/>
                </a:moveTo>
                <a:cubicBezTo>
                  <a:pt x="743714" y="955165"/>
                  <a:pt x="731786" y="963455"/>
                  <a:pt x="729681" y="976639"/>
                </a:cubicBezTo>
                <a:cubicBezTo>
                  <a:pt x="727426" y="990748"/>
                  <a:pt x="736497" y="1001335"/>
                  <a:pt x="749528" y="1003382"/>
                </a:cubicBezTo>
                <a:cubicBezTo>
                  <a:pt x="761956" y="1005355"/>
                  <a:pt x="774486" y="998039"/>
                  <a:pt x="776716" y="984055"/>
                </a:cubicBezTo>
                <a:cubicBezTo>
                  <a:pt x="778871" y="970547"/>
                  <a:pt x="770827" y="959435"/>
                  <a:pt x="756870" y="957238"/>
                </a:cubicBezTo>
                <a:close/>
                <a:moveTo>
                  <a:pt x="940095" y="950620"/>
                </a:moveTo>
                <a:cubicBezTo>
                  <a:pt x="926990" y="953067"/>
                  <a:pt x="918545" y="964878"/>
                  <a:pt x="921026" y="977987"/>
                </a:cubicBezTo>
                <a:cubicBezTo>
                  <a:pt x="923682" y="992045"/>
                  <a:pt x="935785" y="998962"/>
                  <a:pt x="948766" y="996540"/>
                </a:cubicBezTo>
                <a:cubicBezTo>
                  <a:pt x="961119" y="994218"/>
                  <a:pt x="970466" y="983131"/>
                  <a:pt x="967835" y="969223"/>
                </a:cubicBezTo>
                <a:cubicBezTo>
                  <a:pt x="965304" y="955789"/>
                  <a:pt x="954003" y="948023"/>
                  <a:pt x="940095" y="950620"/>
                </a:cubicBezTo>
                <a:close/>
                <a:moveTo>
                  <a:pt x="1000786" y="942555"/>
                </a:moveTo>
                <a:cubicBezTo>
                  <a:pt x="1006274" y="941081"/>
                  <a:pt x="1009481" y="943304"/>
                  <a:pt x="1010358" y="946550"/>
                </a:cubicBezTo>
                <a:cubicBezTo>
                  <a:pt x="1011236" y="949746"/>
                  <a:pt x="1009406" y="953367"/>
                  <a:pt x="1004119" y="954790"/>
                </a:cubicBezTo>
                <a:lnTo>
                  <a:pt x="1000335" y="955814"/>
                </a:lnTo>
                <a:lnTo>
                  <a:pt x="997002" y="943578"/>
                </a:lnTo>
                <a:close/>
                <a:moveTo>
                  <a:pt x="668615" y="942005"/>
                </a:moveTo>
                <a:lnTo>
                  <a:pt x="658466" y="985828"/>
                </a:lnTo>
                <a:lnTo>
                  <a:pt x="666435" y="987675"/>
                </a:lnTo>
                <a:lnTo>
                  <a:pt x="673200" y="958510"/>
                </a:lnTo>
                <a:lnTo>
                  <a:pt x="689263" y="992919"/>
                </a:lnTo>
                <a:lnTo>
                  <a:pt x="698158" y="994967"/>
                </a:lnTo>
                <a:lnTo>
                  <a:pt x="708307" y="951144"/>
                </a:lnTo>
                <a:lnTo>
                  <a:pt x="700338" y="949296"/>
                </a:lnTo>
                <a:lnTo>
                  <a:pt x="693422" y="979111"/>
                </a:lnTo>
                <a:lnTo>
                  <a:pt x="676934" y="943903"/>
                </a:lnTo>
                <a:close/>
                <a:moveTo>
                  <a:pt x="1012827" y="936275"/>
                </a:moveTo>
                <a:cubicBezTo>
                  <a:pt x="1009400" y="934914"/>
                  <a:pt x="1004708" y="934802"/>
                  <a:pt x="998731" y="936412"/>
                </a:cubicBezTo>
                <a:lnTo>
                  <a:pt x="986052" y="939833"/>
                </a:lnTo>
                <a:lnTo>
                  <a:pt x="997829" y="983231"/>
                </a:lnTo>
                <a:lnTo>
                  <a:pt x="1007101" y="980734"/>
                </a:lnTo>
                <a:lnTo>
                  <a:pt x="1002039" y="962056"/>
                </a:lnTo>
                <a:lnTo>
                  <a:pt x="1006149" y="960933"/>
                </a:lnTo>
                <a:lnTo>
                  <a:pt x="1023088" y="977113"/>
                </a:lnTo>
                <a:lnTo>
                  <a:pt x="1033362" y="973642"/>
                </a:lnTo>
                <a:lnTo>
                  <a:pt x="1014443" y="956388"/>
                </a:lnTo>
                <a:cubicBezTo>
                  <a:pt x="1016548" y="954790"/>
                  <a:pt x="1021033" y="949871"/>
                  <a:pt x="1019329" y="943628"/>
                </a:cubicBezTo>
                <a:cubicBezTo>
                  <a:pt x="1018415" y="940245"/>
                  <a:pt x="1016253" y="937635"/>
                  <a:pt x="1012827" y="936275"/>
                </a:cubicBezTo>
                <a:close/>
                <a:moveTo>
                  <a:pt x="624211" y="932667"/>
                </a:moveTo>
                <a:cubicBezTo>
                  <a:pt x="632129" y="935688"/>
                  <a:pt x="634335" y="944602"/>
                  <a:pt x="631127" y="952917"/>
                </a:cubicBezTo>
                <a:cubicBezTo>
                  <a:pt x="627920" y="961232"/>
                  <a:pt x="620302" y="966326"/>
                  <a:pt x="612409" y="963305"/>
                </a:cubicBezTo>
                <a:cubicBezTo>
                  <a:pt x="604490" y="960284"/>
                  <a:pt x="602235" y="951469"/>
                  <a:pt x="605467" y="943104"/>
                </a:cubicBezTo>
                <a:lnTo>
                  <a:pt x="605467" y="943129"/>
                </a:lnTo>
                <a:cubicBezTo>
                  <a:pt x="608825" y="934439"/>
                  <a:pt x="616243" y="929620"/>
                  <a:pt x="624211" y="932667"/>
                </a:cubicBezTo>
                <a:close/>
                <a:moveTo>
                  <a:pt x="626717" y="926149"/>
                </a:moveTo>
                <a:cubicBezTo>
                  <a:pt x="614263" y="921380"/>
                  <a:pt x="600882" y="927023"/>
                  <a:pt x="596071" y="939483"/>
                </a:cubicBezTo>
                <a:cubicBezTo>
                  <a:pt x="590934" y="952817"/>
                  <a:pt x="597574" y="965053"/>
                  <a:pt x="609903" y="969772"/>
                </a:cubicBezTo>
                <a:cubicBezTo>
                  <a:pt x="621655" y="974267"/>
                  <a:pt x="635437" y="969722"/>
                  <a:pt x="640524" y="956488"/>
                </a:cubicBezTo>
                <a:cubicBezTo>
                  <a:pt x="645460" y="943728"/>
                  <a:pt x="639923" y="931193"/>
                  <a:pt x="626717" y="926149"/>
                </a:cubicBezTo>
                <a:close/>
                <a:moveTo>
                  <a:pt x="1061503" y="913240"/>
                </a:moveTo>
                <a:lnTo>
                  <a:pt x="1035317" y="923852"/>
                </a:lnTo>
                <a:lnTo>
                  <a:pt x="1052332" y="965503"/>
                </a:lnTo>
                <a:lnTo>
                  <a:pt x="1079269" y="954591"/>
                </a:lnTo>
                <a:lnTo>
                  <a:pt x="1079244" y="954591"/>
                </a:lnTo>
                <a:lnTo>
                  <a:pt x="1076613" y="948098"/>
                </a:lnTo>
                <a:lnTo>
                  <a:pt x="1058546" y="955415"/>
                </a:lnTo>
                <a:lnTo>
                  <a:pt x="1053785" y="943729"/>
                </a:lnTo>
                <a:lnTo>
                  <a:pt x="1066439" y="938585"/>
                </a:lnTo>
                <a:lnTo>
                  <a:pt x="1063783" y="932092"/>
                </a:lnTo>
                <a:lnTo>
                  <a:pt x="1051129" y="937236"/>
                </a:lnTo>
                <a:lnTo>
                  <a:pt x="1046844" y="926749"/>
                </a:lnTo>
                <a:lnTo>
                  <a:pt x="1064159" y="919732"/>
                </a:lnTo>
                <a:close/>
                <a:moveTo>
                  <a:pt x="552544" y="892265"/>
                </a:moveTo>
                <a:lnTo>
                  <a:pt x="531345" y="931968"/>
                </a:lnTo>
                <a:lnTo>
                  <a:pt x="539714" y="936412"/>
                </a:lnTo>
                <a:lnTo>
                  <a:pt x="549136" y="918733"/>
                </a:lnTo>
                <a:lnTo>
                  <a:pt x="555626" y="945626"/>
                </a:lnTo>
                <a:lnTo>
                  <a:pt x="555626" y="945576"/>
                </a:lnTo>
                <a:lnTo>
                  <a:pt x="566577" y="950620"/>
                </a:lnTo>
                <a:lnTo>
                  <a:pt x="558358" y="918783"/>
                </a:lnTo>
                <a:lnTo>
                  <a:pt x="585020" y="909469"/>
                </a:lnTo>
                <a:lnTo>
                  <a:pt x="576249" y="904825"/>
                </a:lnTo>
                <a:lnTo>
                  <a:pt x="551567" y="914189"/>
                </a:lnTo>
                <a:lnTo>
                  <a:pt x="560914" y="896685"/>
                </a:lnTo>
                <a:close/>
                <a:moveTo>
                  <a:pt x="1113298" y="880654"/>
                </a:moveTo>
                <a:lnTo>
                  <a:pt x="1113298" y="880679"/>
                </a:lnTo>
                <a:lnTo>
                  <a:pt x="1106307" y="884899"/>
                </a:lnTo>
                <a:lnTo>
                  <a:pt x="1122169" y="911093"/>
                </a:lnTo>
                <a:lnTo>
                  <a:pt x="1085734" y="897259"/>
                </a:lnTo>
                <a:lnTo>
                  <a:pt x="1078442" y="901654"/>
                </a:lnTo>
                <a:lnTo>
                  <a:pt x="1101771" y="940133"/>
                </a:lnTo>
                <a:lnTo>
                  <a:pt x="1108788" y="935913"/>
                </a:lnTo>
                <a:lnTo>
                  <a:pt x="1093251" y="910294"/>
                </a:lnTo>
                <a:lnTo>
                  <a:pt x="1128809" y="923852"/>
                </a:lnTo>
                <a:lnTo>
                  <a:pt x="1136627" y="919133"/>
                </a:lnTo>
                <a:close/>
                <a:moveTo>
                  <a:pt x="509043" y="877307"/>
                </a:moveTo>
                <a:lnTo>
                  <a:pt x="504357" y="892364"/>
                </a:lnTo>
                <a:lnTo>
                  <a:pt x="495537" y="885747"/>
                </a:lnTo>
                <a:close/>
                <a:moveTo>
                  <a:pt x="515759" y="864947"/>
                </a:moveTo>
                <a:lnTo>
                  <a:pt x="473811" y="889942"/>
                </a:lnTo>
                <a:lnTo>
                  <a:pt x="480666" y="895078"/>
                </a:lnTo>
                <a:lnTo>
                  <a:pt x="480652" y="895086"/>
                </a:lnTo>
                <a:lnTo>
                  <a:pt x="480677" y="895086"/>
                </a:lnTo>
                <a:lnTo>
                  <a:pt x="480666" y="895078"/>
                </a:lnTo>
                <a:lnTo>
                  <a:pt x="489848" y="889318"/>
                </a:lnTo>
                <a:lnTo>
                  <a:pt x="502327" y="898707"/>
                </a:lnTo>
                <a:lnTo>
                  <a:pt x="499145" y="908969"/>
                </a:lnTo>
                <a:lnTo>
                  <a:pt x="507038" y="914887"/>
                </a:lnTo>
                <a:lnTo>
                  <a:pt x="520996" y="868892"/>
                </a:lnTo>
                <a:close/>
                <a:moveTo>
                  <a:pt x="1141013" y="861277"/>
                </a:moveTo>
                <a:lnTo>
                  <a:pt x="1133470" y="866970"/>
                </a:lnTo>
                <a:lnTo>
                  <a:pt x="1160708" y="902827"/>
                </a:lnTo>
                <a:lnTo>
                  <a:pt x="1168251" y="897134"/>
                </a:lnTo>
                <a:close/>
                <a:moveTo>
                  <a:pt x="632781" y="834010"/>
                </a:moveTo>
                <a:cubicBezTo>
                  <a:pt x="632781" y="834010"/>
                  <a:pt x="633057" y="849316"/>
                  <a:pt x="630400" y="861202"/>
                </a:cubicBezTo>
                <a:lnTo>
                  <a:pt x="627694" y="870935"/>
                </a:lnTo>
                <a:lnTo>
                  <a:pt x="591697" y="851634"/>
                </a:lnTo>
                <a:lnTo>
                  <a:pt x="599378" y="847468"/>
                </a:lnTo>
                <a:cubicBezTo>
                  <a:pt x="608048" y="843823"/>
                  <a:pt x="632781" y="834010"/>
                  <a:pt x="632781" y="834010"/>
                </a:cubicBezTo>
                <a:close/>
                <a:moveTo>
                  <a:pt x="1186819" y="812610"/>
                </a:moveTo>
                <a:lnTo>
                  <a:pt x="1181256" y="818578"/>
                </a:lnTo>
                <a:lnTo>
                  <a:pt x="1203784" y="839403"/>
                </a:lnTo>
                <a:lnTo>
                  <a:pt x="1164918" y="836132"/>
                </a:lnTo>
                <a:lnTo>
                  <a:pt x="1159130" y="842349"/>
                </a:lnTo>
                <a:lnTo>
                  <a:pt x="1192207" y="872938"/>
                </a:lnTo>
                <a:lnTo>
                  <a:pt x="1197770" y="866970"/>
                </a:lnTo>
                <a:lnTo>
                  <a:pt x="1175744" y="846619"/>
                </a:lnTo>
                <a:lnTo>
                  <a:pt x="1213682" y="849890"/>
                </a:lnTo>
                <a:lnTo>
                  <a:pt x="1219896" y="843223"/>
                </a:lnTo>
                <a:lnTo>
                  <a:pt x="1186819" y="812635"/>
                </a:lnTo>
                <a:close/>
                <a:moveTo>
                  <a:pt x="815932" y="807641"/>
                </a:moveTo>
                <a:cubicBezTo>
                  <a:pt x="832896" y="807916"/>
                  <a:pt x="889077" y="810288"/>
                  <a:pt x="889077" y="810288"/>
                </a:cubicBezTo>
                <a:cubicBezTo>
                  <a:pt x="889077" y="810288"/>
                  <a:pt x="877675" y="856233"/>
                  <a:pt x="875545" y="877108"/>
                </a:cubicBezTo>
                <a:lnTo>
                  <a:pt x="875215" y="905903"/>
                </a:lnTo>
                <a:lnTo>
                  <a:pt x="873290" y="906330"/>
                </a:lnTo>
                <a:cubicBezTo>
                  <a:pt x="841855" y="910281"/>
                  <a:pt x="810056" y="911167"/>
                  <a:pt x="778620" y="908445"/>
                </a:cubicBezTo>
                <a:cubicBezTo>
                  <a:pt x="754589" y="906360"/>
                  <a:pt x="729958" y="902591"/>
                  <a:pt x="705527" y="896937"/>
                </a:cubicBezTo>
                <a:lnTo>
                  <a:pt x="647247" y="878440"/>
                </a:lnTo>
                <a:lnTo>
                  <a:pt x="651048" y="863300"/>
                </a:lnTo>
                <a:lnTo>
                  <a:pt x="651073" y="863374"/>
                </a:lnTo>
                <a:cubicBezTo>
                  <a:pt x="653228" y="852562"/>
                  <a:pt x="658240" y="826668"/>
                  <a:pt x="658240" y="826668"/>
                </a:cubicBezTo>
                <a:cubicBezTo>
                  <a:pt x="658240" y="826668"/>
                  <a:pt x="669115" y="812136"/>
                  <a:pt x="750730" y="808440"/>
                </a:cubicBezTo>
                <a:cubicBezTo>
                  <a:pt x="754539" y="808265"/>
                  <a:pt x="798967" y="807366"/>
                  <a:pt x="815932" y="807641"/>
                </a:cubicBezTo>
                <a:close/>
                <a:moveTo>
                  <a:pt x="455945" y="807591"/>
                </a:moveTo>
                <a:lnTo>
                  <a:pt x="421640" y="836881"/>
                </a:lnTo>
                <a:lnTo>
                  <a:pt x="426852" y="842449"/>
                </a:lnTo>
                <a:lnTo>
                  <a:pt x="447575" y="824671"/>
                </a:lnTo>
                <a:lnTo>
                  <a:pt x="434921" y="851364"/>
                </a:lnTo>
                <a:lnTo>
                  <a:pt x="439081" y="855808"/>
                </a:lnTo>
                <a:lnTo>
                  <a:pt x="467121" y="845521"/>
                </a:lnTo>
                <a:lnTo>
                  <a:pt x="447450" y="864448"/>
                </a:lnTo>
                <a:lnTo>
                  <a:pt x="453715" y="871165"/>
                </a:lnTo>
                <a:lnTo>
                  <a:pt x="485990" y="839703"/>
                </a:lnTo>
                <a:lnTo>
                  <a:pt x="480301" y="833635"/>
                </a:lnTo>
                <a:lnTo>
                  <a:pt x="446698" y="846070"/>
                </a:lnTo>
                <a:lnTo>
                  <a:pt x="462034" y="814108"/>
                </a:lnTo>
                <a:close/>
                <a:moveTo>
                  <a:pt x="899703" y="782919"/>
                </a:moveTo>
                <a:lnTo>
                  <a:pt x="899727" y="782921"/>
                </a:lnTo>
                <a:lnTo>
                  <a:pt x="899702" y="782921"/>
                </a:lnTo>
                <a:close/>
                <a:moveTo>
                  <a:pt x="426200" y="771010"/>
                </a:moveTo>
                <a:lnTo>
                  <a:pt x="428230" y="774356"/>
                </a:lnTo>
                <a:cubicBezTo>
                  <a:pt x="431162" y="779225"/>
                  <a:pt x="429909" y="782871"/>
                  <a:pt x="427002" y="784619"/>
                </a:cubicBezTo>
                <a:cubicBezTo>
                  <a:pt x="424146" y="786317"/>
                  <a:pt x="420161" y="785568"/>
                  <a:pt x="417330" y="780898"/>
                </a:cubicBezTo>
                <a:lnTo>
                  <a:pt x="417330" y="780873"/>
                </a:lnTo>
                <a:lnTo>
                  <a:pt x="415300" y="777527"/>
                </a:lnTo>
                <a:close/>
                <a:moveTo>
                  <a:pt x="1222477" y="768088"/>
                </a:moveTo>
                <a:cubicBezTo>
                  <a:pt x="1220398" y="769411"/>
                  <a:pt x="1216263" y="771809"/>
                  <a:pt x="1211577" y="779050"/>
                </a:cubicBezTo>
                <a:cubicBezTo>
                  <a:pt x="1204160" y="790486"/>
                  <a:pt x="1205914" y="804544"/>
                  <a:pt x="1217967" y="812310"/>
                </a:cubicBezTo>
                <a:cubicBezTo>
                  <a:pt x="1229895" y="820001"/>
                  <a:pt x="1243526" y="815906"/>
                  <a:pt x="1250969" y="804420"/>
                </a:cubicBezTo>
                <a:lnTo>
                  <a:pt x="1250994" y="804370"/>
                </a:lnTo>
                <a:cubicBezTo>
                  <a:pt x="1255655" y="797203"/>
                  <a:pt x="1256933" y="791110"/>
                  <a:pt x="1257333" y="788638"/>
                </a:cubicBezTo>
                <a:lnTo>
                  <a:pt x="1243000" y="779424"/>
                </a:lnTo>
                <a:lnTo>
                  <a:pt x="1238039" y="787065"/>
                </a:lnTo>
                <a:lnTo>
                  <a:pt x="1248262" y="793657"/>
                </a:lnTo>
                <a:cubicBezTo>
                  <a:pt x="1247861" y="795405"/>
                  <a:pt x="1247385" y="796629"/>
                  <a:pt x="1245331" y="799800"/>
                </a:cubicBezTo>
                <a:cubicBezTo>
                  <a:pt x="1241046" y="806417"/>
                  <a:pt x="1231974" y="809339"/>
                  <a:pt x="1223455" y="803845"/>
                </a:cubicBezTo>
                <a:cubicBezTo>
                  <a:pt x="1214935" y="798377"/>
                  <a:pt x="1213933" y="788738"/>
                  <a:pt x="1217892" y="782621"/>
                </a:cubicBezTo>
                <a:cubicBezTo>
                  <a:pt x="1221225" y="777477"/>
                  <a:pt x="1225209" y="774805"/>
                  <a:pt x="1226462" y="774006"/>
                </a:cubicBezTo>
                <a:close/>
                <a:moveTo>
                  <a:pt x="426877" y="759449"/>
                </a:moveTo>
                <a:lnTo>
                  <a:pt x="388187" y="782621"/>
                </a:lnTo>
                <a:lnTo>
                  <a:pt x="393123" y="790837"/>
                </a:lnTo>
                <a:lnTo>
                  <a:pt x="409762" y="780873"/>
                </a:lnTo>
                <a:lnTo>
                  <a:pt x="411967" y="784519"/>
                </a:lnTo>
                <a:lnTo>
                  <a:pt x="400967" y="805169"/>
                </a:lnTo>
                <a:lnTo>
                  <a:pt x="400992" y="805144"/>
                </a:lnTo>
                <a:lnTo>
                  <a:pt x="407156" y="814059"/>
                </a:lnTo>
                <a:lnTo>
                  <a:pt x="418633" y="791211"/>
                </a:lnTo>
                <a:cubicBezTo>
                  <a:pt x="420763" y="792759"/>
                  <a:pt x="426727" y="795731"/>
                  <a:pt x="432290" y="792385"/>
                </a:cubicBezTo>
                <a:cubicBezTo>
                  <a:pt x="438329" y="788764"/>
                  <a:pt x="440007" y="781223"/>
                  <a:pt x="433643" y="770661"/>
                </a:cubicBezTo>
                <a:close/>
                <a:moveTo>
                  <a:pt x="385155" y="728036"/>
                </a:moveTo>
                <a:lnTo>
                  <a:pt x="401042" y="729385"/>
                </a:lnTo>
                <a:lnTo>
                  <a:pt x="401017" y="729385"/>
                </a:lnTo>
                <a:lnTo>
                  <a:pt x="388187" y="738599"/>
                </a:lnTo>
                <a:close/>
                <a:moveTo>
                  <a:pt x="1236660" y="720870"/>
                </a:moveTo>
                <a:lnTo>
                  <a:pt x="1228942" y="747988"/>
                </a:lnTo>
                <a:lnTo>
                  <a:pt x="1272343" y="760273"/>
                </a:lnTo>
                <a:lnTo>
                  <a:pt x="1280286" y="732381"/>
                </a:lnTo>
                <a:lnTo>
                  <a:pt x="1280261" y="732406"/>
                </a:lnTo>
                <a:lnTo>
                  <a:pt x="1273496" y="730484"/>
                </a:lnTo>
                <a:lnTo>
                  <a:pt x="1268183" y="749161"/>
                </a:lnTo>
                <a:lnTo>
                  <a:pt x="1256005" y="745715"/>
                </a:lnTo>
                <a:lnTo>
                  <a:pt x="1259739" y="732606"/>
                </a:lnTo>
                <a:lnTo>
                  <a:pt x="1252973" y="730683"/>
                </a:lnTo>
                <a:lnTo>
                  <a:pt x="1249239" y="743793"/>
                </a:lnTo>
                <a:lnTo>
                  <a:pt x="1238314" y="740696"/>
                </a:lnTo>
                <a:lnTo>
                  <a:pt x="1243426" y="722793"/>
                </a:lnTo>
                <a:close/>
                <a:moveTo>
                  <a:pt x="365284" y="718373"/>
                </a:moveTo>
                <a:lnTo>
                  <a:pt x="367639" y="726588"/>
                </a:lnTo>
                <a:lnTo>
                  <a:pt x="367639" y="726638"/>
                </a:lnTo>
                <a:lnTo>
                  <a:pt x="378465" y="727537"/>
                </a:lnTo>
                <a:lnTo>
                  <a:pt x="382775" y="742494"/>
                </a:lnTo>
                <a:lnTo>
                  <a:pt x="374029" y="748787"/>
                </a:lnTo>
                <a:lnTo>
                  <a:pt x="376761" y="758250"/>
                </a:lnTo>
                <a:lnTo>
                  <a:pt x="415676" y="729859"/>
                </a:lnTo>
                <a:lnTo>
                  <a:pt x="413872" y="723567"/>
                </a:lnTo>
                <a:close/>
                <a:moveTo>
                  <a:pt x="620903" y="672677"/>
                </a:moveTo>
                <a:cubicBezTo>
                  <a:pt x="620903" y="672677"/>
                  <a:pt x="679364" y="685237"/>
                  <a:pt x="787741" y="693303"/>
                </a:cubicBezTo>
                <a:cubicBezTo>
                  <a:pt x="925988" y="703590"/>
                  <a:pt x="952324" y="689258"/>
                  <a:pt x="952324" y="689258"/>
                </a:cubicBezTo>
                <a:cubicBezTo>
                  <a:pt x="952324" y="689258"/>
                  <a:pt x="926414" y="725864"/>
                  <a:pt x="918595" y="741245"/>
                </a:cubicBezTo>
                <a:cubicBezTo>
                  <a:pt x="912732" y="752763"/>
                  <a:pt x="905036" y="770447"/>
                  <a:pt x="901555" y="778569"/>
                </a:cubicBezTo>
                <a:lnTo>
                  <a:pt x="899703" y="782919"/>
                </a:lnTo>
                <a:lnTo>
                  <a:pt x="889700" y="781865"/>
                </a:lnTo>
                <a:cubicBezTo>
                  <a:pt x="870664" y="779954"/>
                  <a:pt x="827660" y="776092"/>
                  <a:pt x="788192" y="775754"/>
                </a:cubicBezTo>
                <a:cubicBezTo>
                  <a:pt x="717578" y="775155"/>
                  <a:pt x="659568" y="783370"/>
                  <a:pt x="659568" y="783370"/>
                </a:cubicBezTo>
                <a:cubicBezTo>
                  <a:pt x="659568" y="783370"/>
                  <a:pt x="658541" y="753855"/>
                  <a:pt x="646087" y="716600"/>
                </a:cubicBezTo>
                <a:cubicBezTo>
                  <a:pt x="636189" y="687010"/>
                  <a:pt x="620903" y="672677"/>
                  <a:pt x="620903" y="672677"/>
                </a:cubicBezTo>
                <a:close/>
                <a:moveTo>
                  <a:pt x="406355" y="663638"/>
                </a:moveTo>
                <a:lnTo>
                  <a:pt x="361225" y="664412"/>
                </a:lnTo>
                <a:lnTo>
                  <a:pt x="361225" y="664437"/>
                </a:lnTo>
                <a:lnTo>
                  <a:pt x="361400" y="674001"/>
                </a:lnTo>
                <a:lnTo>
                  <a:pt x="381096" y="673676"/>
                </a:lnTo>
                <a:lnTo>
                  <a:pt x="381297" y="685812"/>
                </a:lnTo>
                <a:lnTo>
                  <a:pt x="388338" y="685687"/>
                </a:lnTo>
                <a:lnTo>
                  <a:pt x="388138" y="673551"/>
                </a:lnTo>
                <a:lnTo>
                  <a:pt x="399489" y="673351"/>
                </a:lnTo>
                <a:lnTo>
                  <a:pt x="399790" y="690606"/>
                </a:lnTo>
                <a:lnTo>
                  <a:pt x="406831" y="690481"/>
                </a:lnTo>
                <a:close/>
                <a:moveTo>
                  <a:pt x="1286852" y="659343"/>
                </a:moveTo>
                <a:lnTo>
                  <a:pt x="1241722" y="659443"/>
                </a:lnTo>
                <a:lnTo>
                  <a:pt x="1241747" y="659443"/>
                </a:lnTo>
                <a:lnTo>
                  <a:pt x="1241747" y="667608"/>
                </a:lnTo>
                <a:lnTo>
                  <a:pt x="1272468" y="667533"/>
                </a:lnTo>
                <a:cubicBezTo>
                  <a:pt x="1272468" y="667533"/>
                  <a:pt x="1241822" y="691530"/>
                  <a:pt x="1241822" y="691530"/>
                </a:cubicBezTo>
                <a:lnTo>
                  <a:pt x="1241822" y="700019"/>
                </a:lnTo>
                <a:cubicBezTo>
                  <a:pt x="1241822" y="700019"/>
                  <a:pt x="1286927" y="699920"/>
                  <a:pt x="1286927" y="699920"/>
                </a:cubicBezTo>
                <a:lnTo>
                  <a:pt x="1286927" y="691754"/>
                </a:lnTo>
                <a:lnTo>
                  <a:pt x="1256882" y="691829"/>
                </a:lnTo>
                <a:cubicBezTo>
                  <a:pt x="1256882" y="691829"/>
                  <a:pt x="1286852" y="668432"/>
                  <a:pt x="1286852" y="668432"/>
                </a:cubicBezTo>
                <a:close/>
                <a:moveTo>
                  <a:pt x="561064" y="591125"/>
                </a:moveTo>
                <a:lnTo>
                  <a:pt x="561068" y="591145"/>
                </a:lnTo>
                <a:lnTo>
                  <a:pt x="561064" y="591150"/>
                </a:lnTo>
                <a:close/>
                <a:moveTo>
                  <a:pt x="875608" y="496026"/>
                </a:moveTo>
                <a:cubicBezTo>
                  <a:pt x="880777" y="496101"/>
                  <a:pt x="887524" y="496438"/>
                  <a:pt x="893838" y="497487"/>
                </a:cubicBezTo>
                <a:cubicBezTo>
                  <a:pt x="906467" y="499559"/>
                  <a:pt x="904187" y="503754"/>
                  <a:pt x="904187" y="503754"/>
                </a:cubicBezTo>
                <a:lnTo>
                  <a:pt x="828185" y="652526"/>
                </a:lnTo>
                <a:cubicBezTo>
                  <a:pt x="828185" y="652526"/>
                  <a:pt x="604390" y="661779"/>
                  <a:pt x="565312" y="614862"/>
                </a:cubicBezTo>
                <a:lnTo>
                  <a:pt x="561068" y="591145"/>
                </a:lnTo>
                <a:lnTo>
                  <a:pt x="583664" y="559452"/>
                </a:lnTo>
                <a:cubicBezTo>
                  <a:pt x="657962" y="495240"/>
                  <a:pt x="866850" y="496138"/>
                  <a:pt x="866850" y="496138"/>
                </a:cubicBezTo>
                <a:cubicBezTo>
                  <a:pt x="866850" y="496138"/>
                  <a:pt x="870440" y="495951"/>
                  <a:pt x="875608" y="496026"/>
                </a:cubicBezTo>
                <a:close/>
                <a:moveTo>
                  <a:pt x="1101245" y="482774"/>
                </a:moveTo>
                <a:lnTo>
                  <a:pt x="1101496" y="482979"/>
                </a:lnTo>
                <a:cubicBezTo>
                  <a:pt x="1104502" y="485376"/>
                  <a:pt x="1107484" y="487798"/>
                  <a:pt x="1110366" y="490345"/>
                </a:cubicBezTo>
                <a:cubicBezTo>
                  <a:pt x="1117658" y="496713"/>
                  <a:pt x="1124499" y="503554"/>
                  <a:pt x="1130889" y="510846"/>
                </a:cubicBezTo>
                <a:cubicBezTo>
                  <a:pt x="1149282" y="531871"/>
                  <a:pt x="1162963" y="556991"/>
                  <a:pt x="1171258" y="583584"/>
                </a:cubicBezTo>
                <a:cubicBezTo>
                  <a:pt x="1191931" y="649880"/>
                  <a:pt x="1182659" y="720445"/>
                  <a:pt x="1139108" y="775380"/>
                </a:cubicBezTo>
                <a:cubicBezTo>
                  <a:pt x="1095933" y="829839"/>
                  <a:pt x="1031182" y="865022"/>
                  <a:pt x="965780" y="885823"/>
                </a:cubicBezTo>
                <a:lnTo>
                  <a:pt x="901542" y="900066"/>
                </a:lnTo>
                <a:lnTo>
                  <a:pt x="906818" y="868393"/>
                </a:lnTo>
                <a:cubicBezTo>
                  <a:pt x="911905" y="848592"/>
                  <a:pt x="924209" y="816855"/>
                  <a:pt x="935460" y="792060"/>
                </a:cubicBezTo>
                <a:cubicBezTo>
                  <a:pt x="956985" y="744541"/>
                  <a:pt x="1010033" y="673277"/>
                  <a:pt x="1013967" y="667808"/>
                </a:cubicBezTo>
                <a:cubicBezTo>
                  <a:pt x="1017926" y="662340"/>
                  <a:pt x="1033763" y="652901"/>
                  <a:pt x="1021836" y="630977"/>
                </a:cubicBezTo>
                <a:cubicBezTo>
                  <a:pt x="1016623" y="621414"/>
                  <a:pt x="966958" y="638368"/>
                  <a:pt x="966958" y="638368"/>
                </a:cubicBezTo>
                <a:cubicBezTo>
                  <a:pt x="983346" y="603086"/>
                  <a:pt x="1000310" y="569700"/>
                  <a:pt x="1022888" y="526402"/>
                </a:cubicBezTo>
                <a:cubicBezTo>
                  <a:pt x="1022888" y="526402"/>
                  <a:pt x="1037622" y="527176"/>
                  <a:pt x="1053359" y="522182"/>
                </a:cubicBezTo>
                <a:cubicBezTo>
                  <a:pt x="1065988" y="518162"/>
                  <a:pt x="1079495" y="510371"/>
                  <a:pt x="1088340" y="502631"/>
                </a:cubicBezTo>
                <a:close/>
                <a:moveTo>
                  <a:pt x="998448" y="393699"/>
                </a:moveTo>
                <a:cubicBezTo>
                  <a:pt x="1011053" y="393126"/>
                  <a:pt x="1026158" y="396208"/>
                  <a:pt x="1044037" y="405172"/>
                </a:cubicBezTo>
                <a:cubicBezTo>
                  <a:pt x="1094880" y="430667"/>
                  <a:pt x="1067868" y="486275"/>
                  <a:pt x="1028301" y="488073"/>
                </a:cubicBezTo>
                <a:cubicBezTo>
                  <a:pt x="998657" y="489396"/>
                  <a:pt x="996401" y="490745"/>
                  <a:pt x="989636" y="501057"/>
                </a:cubicBezTo>
                <a:cubicBezTo>
                  <a:pt x="977382" y="519810"/>
                  <a:pt x="932979" y="645360"/>
                  <a:pt x="932979" y="645360"/>
                </a:cubicBezTo>
                <a:cubicBezTo>
                  <a:pt x="932979" y="645360"/>
                  <a:pt x="926689" y="650279"/>
                  <a:pt x="891608" y="652526"/>
                </a:cubicBezTo>
                <a:cubicBezTo>
                  <a:pt x="864670" y="654249"/>
                  <a:pt x="866875" y="645809"/>
                  <a:pt x="866875" y="645809"/>
                </a:cubicBezTo>
                <a:cubicBezTo>
                  <a:pt x="866875" y="645809"/>
                  <a:pt x="916591" y="564856"/>
                  <a:pt x="922179" y="554394"/>
                </a:cubicBezTo>
                <a:cubicBezTo>
                  <a:pt x="927742" y="543931"/>
                  <a:pt x="952299" y="500184"/>
                  <a:pt x="952299" y="500184"/>
                </a:cubicBezTo>
                <a:cubicBezTo>
                  <a:pt x="952299" y="500184"/>
                  <a:pt x="956408" y="494815"/>
                  <a:pt x="956784" y="487624"/>
                </a:cubicBezTo>
                <a:cubicBezTo>
                  <a:pt x="957160" y="480432"/>
                  <a:pt x="954103" y="472841"/>
                  <a:pt x="954103" y="472841"/>
                </a:cubicBezTo>
                <a:cubicBezTo>
                  <a:pt x="954103" y="472841"/>
                  <a:pt x="953427" y="469345"/>
                  <a:pt x="950044" y="460731"/>
                </a:cubicBezTo>
                <a:cubicBezTo>
                  <a:pt x="946485" y="451666"/>
                  <a:pt x="944656" y="453115"/>
                  <a:pt x="945107" y="437434"/>
                </a:cubicBezTo>
                <a:cubicBezTo>
                  <a:pt x="945314" y="430036"/>
                  <a:pt x="960631" y="395418"/>
                  <a:pt x="998448" y="393699"/>
                </a:cubicBezTo>
                <a:close/>
                <a:moveTo>
                  <a:pt x="1001163" y="361662"/>
                </a:moveTo>
                <a:cubicBezTo>
                  <a:pt x="979381" y="363422"/>
                  <a:pt x="956622" y="371500"/>
                  <a:pt x="937540" y="387219"/>
                </a:cubicBezTo>
                <a:cubicBezTo>
                  <a:pt x="904989" y="414011"/>
                  <a:pt x="911304" y="458508"/>
                  <a:pt x="911304" y="458508"/>
                </a:cubicBezTo>
                <a:cubicBezTo>
                  <a:pt x="911304" y="458508"/>
                  <a:pt x="819665" y="457510"/>
                  <a:pt x="759325" y="463977"/>
                </a:cubicBezTo>
                <a:cubicBezTo>
                  <a:pt x="724143" y="467747"/>
                  <a:pt x="662350" y="482679"/>
                  <a:pt x="624837" y="500233"/>
                </a:cubicBezTo>
                <a:cubicBezTo>
                  <a:pt x="587476" y="517713"/>
                  <a:pt x="539915" y="555243"/>
                  <a:pt x="534903" y="585482"/>
                </a:cubicBezTo>
                <a:cubicBezTo>
                  <a:pt x="527561" y="629779"/>
                  <a:pt x="573668" y="653176"/>
                  <a:pt x="581111" y="657046"/>
                </a:cubicBezTo>
                <a:cubicBezTo>
                  <a:pt x="589305" y="661291"/>
                  <a:pt x="600055" y="668233"/>
                  <a:pt x="602185" y="672003"/>
                </a:cubicBezTo>
                <a:cubicBezTo>
                  <a:pt x="603337" y="674026"/>
                  <a:pt x="619776" y="710557"/>
                  <a:pt x="622607" y="720021"/>
                </a:cubicBezTo>
                <a:cubicBezTo>
                  <a:pt x="632656" y="753681"/>
                  <a:pt x="629147" y="792934"/>
                  <a:pt x="629147" y="792934"/>
                </a:cubicBezTo>
                <a:cubicBezTo>
                  <a:pt x="595244" y="802597"/>
                  <a:pt x="593039" y="806168"/>
                  <a:pt x="580835" y="811836"/>
                </a:cubicBezTo>
                <a:lnTo>
                  <a:pt x="554558" y="827060"/>
                </a:lnTo>
                <a:lnTo>
                  <a:pt x="512601" y="789712"/>
                </a:lnTo>
                <a:cubicBezTo>
                  <a:pt x="474312" y="744891"/>
                  <a:pt x="456796" y="685462"/>
                  <a:pt x="460731" y="627032"/>
                </a:cubicBezTo>
                <a:cubicBezTo>
                  <a:pt x="464314" y="573895"/>
                  <a:pt x="492981" y="528500"/>
                  <a:pt x="533374" y="494990"/>
                </a:cubicBezTo>
                <a:cubicBezTo>
                  <a:pt x="572741" y="462329"/>
                  <a:pt x="621329" y="440979"/>
                  <a:pt x="669917" y="425922"/>
                </a:cubicBezTo>
                <a:cubicBezTo>
                  <a:pt x="709509" y="413662"/>
                  <a:pt x="750730" y="404748"/>
                  <a:pt x="791099" y="401676"/>
                </a:cubicBezTo>
                <a:cubicBezTo>
                  <a:pt x="797288" y="401202"/>
                  <a:pt x="803478" y="400877"/>
                  <a:pt x="809667" y="400877"/>
                </a:cubicBezTo>
                <a:cubicBezTo>
                  <a:pt x="828536" y="400827"/>
                  <a:pt x="828561" y="371612"/>
                  <a:pt x="809667" y="371662"/>
                </a:cubicBezTo>
                <a:lnTo>
                  <a:pt x="809617" y="371687"/>
                </a:lnTo>
                <a:cubicBezTo>
                  <a:pt x="770426" y="371812"/>
                  <a:pt x="730458" y="379603"/>
                  <a:pt x="692620" y="389191"/>
                </a:cubicBezTo>
                <a:cubicBezTo>
                  <a:pt x="638644" y="402875"/>
                  <a:pt x="584819" y="423375"/>
                  <a:pt x="538612" y="454788"/>
                </a:cubicBezTo>
                <a:cubicBezTo>
                  <a:pt x="492404" y="486200"/>
                  <a:pt x="452211" y="531471"/>
                  <a:pt x="437627" y="587554"/>
                </a:cubicBezTo>
                <a:cubicBezTo>
                  <a:pt x="421590" y="649280"/>
                  <a:pt x="433467" y="719921"/>
                  <a:pt x="465918" y="774506"/>
                </a:cubicBezTo>
                <a:cubicBezTo>
                  <a:pt x="523928" y="872164"/>
                  <a:pt x="642203" y="919407"/>
                  <a:pt x="750354" y="934414"/>
                </a:cubicBezTo>
                <a:cubicBezTo>
                  <a:pt x="811571" y="942904"/>
                  <a:pt x="873490" y="938959"/>
                  <a:pt x="933680" y="924976"/>
                </a:cubicBezTo>
                <a:cubicBezTo>
                  <a:pt x="1007803" y="907746"/>
                  <a:pt x="1081474" y="874711"/>
                  <a:pt x="1136652" y="821425"/>
                </a:cubicBezTo>
                <a:cubicBezTo>
                  <a:pt x="1189676" y="770236"/>
                  <a:pt x="1217315" y="702267"/>
                  <a:pt x="1209898" y="628605"/>
                </a:cubicBezTo>
                <a:cubicBezTo>
                  <a:pt x="1203683" y="567153"/>
                  <a:pt x="1176821" y="508798"/>
                  <a:pt x="1129385" y="468222"/>
                </a:cubicBezTo>
                <a:cubicBezTo>
                  <a:pt x="1124098" y="463702"/>
                  <a:pt x="1118535" y="459482"/>
                  <a:pt x="1112997" y="455237"/>
                </a:cubicBezTo>
                <a:lnTo>
                  <a:pt x="1106751" y="453805"/>
                </a:lnTo>
                <a:lnTo>
                  <a:pt x="1107714" y="447525"/>
                </a:lnTo>
                <a:cubicBezTo>
                  <a:pt x="1106289" y="423194"/>
                  <a:pt x="1093503" y="395796"/>
                  <a:pt x="1058922" y="374009"/>
                </a:cubicBezTo>
                <a:cubicBezTo>
                  <a:pt x="1043749" y="364458"/>
                  <a:pt x="1022945" y="359901"/>
                  <a:pt x="1001163" y="361662"/>
                </a:cubicBezTo>
                <a:close/>
                <a:moveTo>
                  <a:pt x="0" y="0"/>
                </a:moveTo>
                <a:lnTo>
                  <a:pt x="11472864" y="0"/>
                </a:lnTo>
                <a:lnTo>
                  <a:pt x="11472864" y="6138863"/>
                </a:lnTo>
                <a:lnTo>
                  <a:pt x="0" y="613886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" tIns="72000" bIns="676800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rammen for at indsætte billede ved at gå i fanen Indsæt, billeder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35C235-2DF6-F090-D6EE-28D37052BA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00" y="1800000"/>
            <a:ext cx="7974000" cy="26856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400" b="1" cap="all" baseline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794D5AE-EF66-F035-FD04-4FAF2512AF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00" y="4485600"/>
            <a:ext cx="7974000" cy="7884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accent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undertitel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8A592D45-2765-672B-152C-699BF8EADF2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57600" y="1800000"/>
            <a:ext cx="2415600" cy="4323600"/>
          </a:xfrm>
        </p:spPr>
        <p:txBody>
          <a:bodyPr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27975EFD-8759-7CE2-A82B-842CDC5EA5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000" y="5776913"/>
            <a:ext cx="2415600" cy="35242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555DD347-7A06-31CF-13B8-9F9E7DC05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57600" y="720000"/>
            <a:ext cx="24156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EFC8C253-75AE-4386-97F0-2F506CDA5919}" type="datetime2">
              <a:rPr lang="da-DK" smtClean="0"/>
              <a:t>8. april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386057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226" userDrawn="1">
          <p15:clr>
            <a:srgbClr val="A4A3A4"/>
          </p15:clr>
        </p15:guide>
        <p15:guide id="2" orient="horz" pos="226" userDrawn="1">
          <p15:clr>
            <a:srgbClr val="A4A3A4"/>
          </p15:clr>
        </p15:guide>
        <p15:guide id="3" pos="7442" userDrawn="1">
          <p15:clr>
            <a:srgbClr val="A4A3A4"/>
          </p15:clr>
        </p15:guide>
        <p15:guide id="4" orient="horz" pos="4093" userDrawn="1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bille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Background">
            <a:extLst>
              <a:ext uri="{FF2B5EF4-FFF2-40B4-BE49-F238E27FC236}">
                <a16:creationId xmlns:a16="http://schemas.microsoft.com/office/drawing/2014/main" id="{F4D90C14-DC4C-5CD2-FF6F-529CACEC73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3" name="Logo">
            <a:extLst>
              <a:ext uri="{FF2B5EF4-FFF2-40B4-BE49-F238E27FC236}">
                <a16:creationId xmlns:a16="http://schemas.microsoft.com/office/drawing/2014/main" id="{3055B50A-0B63-6B45-714C-CE07FA830E4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000" y="720000"/>
            <a:ext cx="921398" cy="646726"/>
          </a:xfrm>
          <a:prstGeom prst="rect">
            <a:avLst/>
          </a:prstGeom>
        </p:spPr>
      </p:pic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8A49F083-88B6-811B-C040-5288799C103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857141"/>
          </a:xfrm>
          <a:solidFill>
            <a:schemeClr val="bg1">
              <a:lumMod val="85000"/>
            </a:schemeClr>
          </a:solidFill>
        </p:spPr>
        <p:txBody>
          <a:bodyPr lIns="180000" tIns="3168000" rIns="3276000" anchor="t" anchorCtr="0"/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/>
              <a:t>Klik på ikonet for at tilføje et billede. </a:t>
            </a:r>
            <a:br>
              <a:rPr lang="da-DK" noProof="0" dirty="0"/>
            </a:br>
            <a:br>
              <a:rPr lang="da-DK" noProof="0" dirty="0"/>
            </a:br>
            <a:r>
              <a:rPr lang="da-DK" noProof="0" dirty="0"/>
              <a:t>Eller k</a:t>
            </a:r>
            <a:r>
              <a:rPr lang="da-DK" dirty="0"/>
              <a:t>lik på rammen for at indsætte billede ved at gå i fanen Indsæt, billeder</a:t>
            </a:r>
          </a:p>
          <a:p>
            <a:endParaRPr lang="da-DK" noProof="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65688A1-DAAA-AB1D-8565-C376FE4415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00" y="1800000"/>
            <a:ext cx="5184000" cy="26856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400" b="1" cap="all" baseline="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AC60C3B-6981-B69D-B541-254CA443A4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00" y="4485600"/>
            <a:ext cx="5184000" cy="7884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accent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undertitel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245042E2-892B-1D3C-46BD-124BA95FADD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57600" y="1800000"/>
            <a:ext cx="2415600" cy="4323600"/>
          </a:xfrm>
        </p:spPr>
        <p:txBody>
          <a:bodyPr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25A40DCA-F800-5024-1652-17B5102F1F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000" y="5776913"/>
            <a:ext cx="2415600" cy="35242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88388192-F7F6-CC8E-F1C4-0AEEA78783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57600" y="720000"/>
            <a:ext cx="24156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EE6ADF95-4595-4C70-85D8-D488D3620058}" type="datetime2">
              <a:rPr lang="da-DK" smtClean="0"/>
              <a:t>8. april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482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billede 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26880CC7-D4EE-643A-2603-C7ED69AF8A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8775" y="1596970"/>
            <a:ext cx="11472864" cy="4900668"/>
          </a:xfrm>
          <a:solidFill>
            <a:schemeClr val="bg1">
              <a:lumMod val="85000"/>
            </a:schemeClr>
          </a:solidFill>
        </p:spPr>
        <p:txBody>
          <a:bodyPr wrap="square" lIns="72000" tIns="0" bIns="5400000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rammen for at indsætte billede ved at gå i fanen Indsæt, billeder</a:t>
            </a:r>
          </a:p>
        </p:txBody>
      </p:sp>
      <p:pic>
        <p:nvPicPr>
          <p:cNvPr id="2" name="Logo">
            <a:extLst>
              <a:ext uri="{FF2B5EF4-FFF2-40B4-BE49-F238E27FC236}">
                <a16:creationId xmlns:a16="http://schemas.microsoft.com/office/drawing/2014/main" id="{E2A74F39-7120-CE4A-889A-F1B9C31B7CE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000" y="720000"/>
            <a:ext cx="921398" cy="64672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335C235-2DF6-F090-D6EE-28D37052BA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00" y="1800000"/>
            <a:ext cx="7974000" cy="268560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400" b="1" cap="all" baseline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794D5AE-EF66-F035-FD04-4FAF2512AF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00" y="4485600"/>
            <a:ext cx="7974000" cy="7884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accent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undertitel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8A592D45-2765-672B-152C-699BF8EADF2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57600" y="1800000"/>
            <a:ext cx="2415600" cy="4323600"/>
          </a:xfrm>
        </p:spPr>
        <p:txBody>
          <a:bodyPr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27975EFD-8759-7CE2-A82B-842CDC5EA5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000" y="5776913"/>
            <a:ext cx="2415600" cy="352425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3pPr>
            <a:lvl4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4pPr>
            <a:lvl5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6pPr>
            <a:lvl7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7pPr>
            <a:lvl8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8pPr>
            <a:lvl9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chemeClr val="accent1"/>
                </a:solidFill>
              </a:defRPr>
            </a:lvl9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555DD347-7A06-31CF-13B8-9F9E7DC05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57600" y="720000"/>
            <a:ext cx="24156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B2FE26-FAD5-4FF1-9303-16C3F9E54149}" type="datetime2">
              <a:rPr lang="da-DK" smtClean="0"/>
              <a:t>8. april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09527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226" userDrawn="1">
          <p15:clr>
            <a:srgbClr val="A4A3A4"/>
          </p15:clr>
        </p15:guide>
        <p15:guide id="2" orient="horz" pos="226" userDrawn="1">
          <p15:clr>
            <a:srgbClr val="A4A3A4"/>
          </p15:clr>
        </p15:guide>
        <p15:guide id="3" pos="7442" userDrawn="1">
          <p15:clr>
            <a:srgbClr val="A4A3A4"/>
          </p15:clr>
        </p15:guide>
        <p15:guide id="4" orient="horz" pos="4093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ckground">
            <a:extLst>
              <a:ext uri="{FF2B5EF4-FFF2-40B4-BE49-F238E27FC236}">
                <a16:creationId xmlns:a16="http://schemas.microsoft.com/office/drawing/2014/main" id="{3065F369-B10D-98D7-FF80-09686C9B06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60000" y="360000"/>
            <a:ext cx="11473200" cy="613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B3B4A0-C375-41A6-AA76-9E9EE3A791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9" y="1799999"/>
            <a:ext cx="2416925" cy="3218400"/>
          </a:xfrm>
        </p:spPr>
        <p:txBody>
          <a:bodyPr/>
          <a:lstStyle>
            <a:lvl1pPr>
              <a:lnSpc>
                <a:spcPct val="9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agenda titel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497263" y="1799999"/>
            <a:ext cx="7975599" cy="32184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1" cap="all" baseline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4D289D-446B-530B-4798-E769D780E2C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552014-E8F0-4B3C-830F-CC6B917F091B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6F17F-446B-E3D5-3800-CFC6C299C68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244F94B-9748-87DF-C076-48B2D1E1CD7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9D529A5E-914A-5B5E-9203-C8F4FD7BD6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3175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B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ckground">
            <a:extLst>
              <a:ext uri="{FF2B5EF4-FFF2-40B4-BE49-F238E27FC236}">
                <a16:creationId xmlns:a16="http://schemas.microsoft.com/office/drawing/2014/main" id="{3065F369-B10D-98D7-FF80-09686C9B06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white">
          <a:xfrm>
            <a:off x="360000" y="360000"/>
            <a:ext cx="11473200" cy="61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B3B4A0-C375-41A6-AA76-9E9EE3A791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9" y="1799999"/>
            <a:ext cx="2416925" cy="3218400"/>
          </a:xfrm>
        </p:spPr>
        <p:txBody>
          <a:bodyPr/>
          <a:lstStyle>
            <a:lvl1pPr>
              <a:lnSpc>
                <a:spcPct val="9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agenda titel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497263" y="1799999"/>
            <a:ext cx="7975599" cy="32184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1" cap="all" baseline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4D289D-446B-530B-4798-E769D780E2C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552014-E8F0-4B3C-830F-CC6B917F091B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6F17F-446B-E3D5-3800-CFC6C299C68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244F94B-9748-87DF-C076-48B2D1E1CD7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9D529A5E-914A-5B5E-9203-C8F4FD7BD6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720995" y="5739584"/>
            <a:ext cx="563884" cy="39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8665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1D72BDE0-FD5D-8212-D94B-16602DEDC7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1799999"/>
            <a:ext cx="2416900" cy="3218400"/>
          </a:xfrm>
        </p:spPr>
        <p:txBody>
          <a:bodyPr/>
          <a:lstStyle>
            <a:lvl1pPr>
              <a:lnSpc>
                <a:spcPct val="9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agenda titel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96A08D1-B039-2997-37C6-C46FD1A1AB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97263" y="1800000"/>
            <a:ext cx="7975599" cy="32184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1" cap="all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61ACAF-2243-955D-1461-69088D32621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AF4C2D-221C-4172-A66B-D538E64AEFD0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FCD6A9-7A70-BFDC-CC7C-3E06F5F6BB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8DBBB1-15EF-F74A-9996-1122EC6ADDE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6070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ags" Target="../tags/tag2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ags" Target="../tags/tag5.xml"/><Relationship Id="rId47" Type="http://schemas.openxmlformats.org/officeDocument/2006/relationships/tags" Target="../tags/tag10.xml"/><Relationship Id="rId50" Type="http://schemas.openxmlformats.org/officeDocument/2006/relationships/tags" Target="../tags/tag13.xml"/><Relationship Id="rId55" Type="http://schemas.openxmlformats.org/officeDocument/2006/relationships/tags" Target="../tags/tag18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40" Type="http://schemas.openxmlformats.org/officeDocument/2006/relationships/tags" Target="../tags/tag3.xml"/><Relationship Id="rId45" Type="http://schemas.openxmlformats.org/officeDocument/2006/relationships/tags" Target="../tags/tag8.xml"/><Relationship Id="rId53" Type="http://schemas.openxmlformats.org/officeDocument/2006/relationships/tags" Target="../tags/tag16.xml"/><Relationship Id="rId58" Type="http://schemas.openxmlformats.org/officeDocument/2006/relationships/tags" Target="../tags/tag21.xml"/><Relationship Id="rId5" Type="http://schemas.openxmlformats.org/officeDocument/2006/relationships/slideLayout" Target="../slideLayouts/slideLayout5.xml"/><Relationship Id="rId61" Type="http://schemas.openxmlformats.org/officeDocument/2006/relationships/image" Target="../media/image1.svg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ags" Target="../tags/tag6.xml"/><Relationship Id="rId48" Type="http://schemas.openxmlformats.org/officeDocument/2006/relationships/tags" Target="../tags/tag11.xml"/><Relationship Id="rId56" Type="http://schemas.openxmlformats.org/officeDocument/2006/relationships/tags" Target="../tags/tag19.xml"/><Relationship Id="rId8" Type="http://schemas.openxmlformats.org/officeDocument/2006/relationships/slideLayout" Target="../slideLayouts/slideLayout8.xml"/><Relationship Id="rId51" Type="http://schemas.openxmlformats.org/officeDocument/2006/relationships/tags" Target="../tags/tag14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ags" Target="../tags/tag1.xml"/><Relationship Id="rId46" Type="http://schemas.openxmlformats.org/officeDocument/2006/relationships/tags" Target="../tags/tag9.xml"/><Relationship Id="rId59" Type="http://schemas.openxmlformats.org/officeDocument/2006/relationships/tags" Target="../tags/tag22.xml"/><Relationship Id="rId20" Type="http://schemas.openxmlformats.org/officeDocument/2006/relationships/slideLayout" Target="../slideLayouts/slideLayout20.xml"/><Relationship Id="rId41" Type="http://schemas.openxmlformats.org/officeDocument/2006/relationships/tags" Target="../tags/tag4.xml"/><Relationship Id="rId54" Type="http://schemas.openxmlformats.org/officeDocument/2006/relationships/tags" Target="../tags/tag1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ags" Target="../tags/tag12.xml"/><Relationship Id="rId57" Type="http://schemas.openxmlformats.org/officeDocument/2006/relationships/tags" Target="../tags/tag20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tags" Target="../tags/tag7.xml"/><Relationship Id="rId52" Type="http://schemas.openxmlformats.org/officeDocument/2006/relationships/tags" Target="../tags/tag15.xml"/><Relationship Id="rId60" Type="http://schemas.openxmlformats.org/officeDocument/2006/relationships/tags" Target="../tags/tag2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uide" hidden="1">
            <a:extLst>
              <a:ext uri="{FF2B5EF4-FFF2-40B4-BE49-F238E27FC236}">
                <a16:creationId xmlns:a16="http://schemas.microsoft.com/office/drawing/2014/main" id="{9EF3E665-3E51-5D7B-9353-4DA6B40A99A6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720000" y="720000"/>
            <a:ext cx="10752000" cy="5410800"/>
            <a:chOff x="720000" y="720000"/>
            <a:chExt cx="10752000" cy="5410800"/>
          </a:xfrm>
        </p:grpSpPr>
        <p:sp>
          <p:nvSpPr>
            <p:cNvPr id="16" name="C1">
              <a:extLst>
                <a:ext uri="{FF2B5EF4-FFF2-40B4-BE49-F238E27FC236}">
                  <a16:creationId xmlns:a16="http://schemas.microsoft.com/office/drawing/2014/main" id="{4F7AC8EF-911D-10DB-7BE3-432F9B443E4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38"/>
              </p:custDataLst>
            </p:nvPr>
          </p:nvSpPr>
          <p:spPr>
            <a:xfrm>
              <a:off x="720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18" name="S1">
              <a:extLst>
                <a:ext uri="{FF2B5EF4-FFF2-40B4-BE49-F238E27FC236}">
                  <a16:creationId xmlns:a16="http://schemas.microsoft.com/office/drawing/2014/main" id="{726BE4A4-7837-CDEF-300F-94361E67CB4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39"/>
              </p:custDataLst>
            </p:nvPr>
          </p:nvSpPr>
          <p:spPr>
            <a:xfrm>
              <a:off x="1286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20" name="C2">
              <a:extLst>
                <a:ext uri="{FF2B5EF4-FFF2-40B4-BE49-F238E27FC236}">
                  <a16:creationId xmlns:a16="http://schemas.microsoft.com/office/drawing/2014/main" id="{A1732D5D-A665-D767-C1ED-3E42462DCBB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0"/>
              </p:custDataLst>
            </p:nvPr>
          </p:nvSpPr>
          <p:spPr>
            <a:xfrm>
              <a:off x="1646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22" name="S2">
              <a:extLst>
                <a:ext uri="{FF2B5EF4-FFF2-40B4-BE49-F238E27FC236}">
                  <a16:creationId xmlns:a16="http://schemas.microsoft.com/office/drawing/2014/main" id="{8E79C9A6-8A24-C7BE-6F5D-B1BC865C22F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1"/>
              </p:custDataLst>
            </p:nvPr>
          </p:nvSpPr>
          <p:spPr>
            <a:xfrm>
              <a:off x="2212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24" name="C3">
              <a:extLst>
                <a:ext uri="{FF2B5EF4-FFF2-40B4-BE49-F238E27FC236}">
                  <a16:creationId xmlns:a16="http://schemas.microsoft.com/office/drawing/2014/main" id="{0CDB6B1C-9AEF-D85D-7585-43123F006A1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2"/>
              </p:custDataLst>
            </p:nvPr>
          </p:nvSpPr>
          <p:spPr>
            <a:xfrm>
              <a:off x="2572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26" name="S3">
              <a:extLst>
                <a:ext uri="{FF2B5EF4-FFF2-40B4-BE49-F238E27FC236}">
                  <a16:creationId xmlns:a16="http://schemas.microsoft.com/office/drawing/2014/main" id="{B30128B4-CAF3-1F16-6198-0B5685FBED1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3"/>
              </p:custDataLst>
            </p:nvPr>
          </p:nvSpPr>
          <p:spPr>
            <a:xfrm>
              <a:off x="3138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28" name="C4">
              <a:extLst>
                <a:ext uri="{FF2B5EF4-FFF2-40B4-BE49-F238E27FC236}">
                  <a16:creationId xmlns:a16="http://schemas.microsoft.com/office/drawing/2014/main" id="{DEEF86B9-A367-26C9-C1DD-DA3C3DE851C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4"/>
              </p:custDataLst>
            </p:nvPr>
          </p:nvSpPr>
          <p:spPr>
            <a:xfrm>
              <a:off x="3498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30" name="S4">
              <a:extLst>
                <a:ext uri="{FF2B5EF4-FFF2-40B4-BE49-F238E27FC236}">
                  <a16:creationId xmlns:a16="http://schemas.microsoft.com/office/drawing/2014/main" id="{47B446F1-BC32-EFB0-821E-0730B655A0F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5"/>
              </p:custDataLst>
            </p:nvPr>
          </p:nvSpPr>
          <p:spPr>
            <a:xfrm>
              <a:off x="4064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32" name="C5">
              <a:extLst>
                <a:ext uri="{FF2B5EF4-FFF2-40B4-BE49-F238E27FC236}">
                  <a16:creationId xmlns:a16="http://schemas.microsoft.com/office/drawing/2014/main" id="{0EA724E3-F8DF-CD56-F8B9-61BB7F7DADB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6"/>
              </p:custDataLst>
            </p:nvPr>
          </p:nvSpPr>
          <p:spPr>
            <a:xfrm>
              <a:off x="4424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34" name="S5">
              <a:extLst>
                <a:ext uri="{FF2B5EF4-FFF2-40B4-BE49-F238E27FC236}">
                  <a16:creationId xmlns:a16="http://schemas.microsoft.com/office/drawing/2014/main" id="{4A1A0BD7-59A1-489F-254F-4B124091981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7"/>
              </p:custDataLst>
            </p:nvPr>
          </p:nvSpPr>
          <p:spPr>
            <a:xfrm>
              <a:off x="4990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36" name="C6">
              <a:extLst>
                <a:ext uri="{FF2B5EF4-FFF2-40B4-BE49-F238E27FC236}">
                  <a16:creationId xmlns:a16="http://schemas.microsoft.com/office/drawing/2014/main" id="{C6F92251-95CE-D12E-0824-28EBB582BD2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8"/>
              </p:custDataLst>
            </p:nvPr>
          </p:nvSpPr>
          <p:spPr>
            <a:xfrm>
              <a:off x="5350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38" name="S6">
              <a:extLst>
                <a:ext uri="{FF2B5EF4-FFF2-40B4-BE49-F238E27FC236}">
                  <a16:creationId xmlns:a16="http://schemas.microsoft.com/office/drawing/2014/main" id="{CFD44E70-54E3-6A55-3203-E5BEF9DCB2F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49"/>
              </p:custDataLst>
            </p:nvPr>
          </p:nvSpPr>
          <p:spPr>
            <a:xfrm>
              <a:off x="5916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40" name="C7">
              <a:extLst>
                <a:ext uri="{FF2B5EF4-FFF2-40B4-BE49-F238E27FC236}">
                  <a16:creationId xmlns:a16="http://schemas.microsoft.com/office/drawing/2014/main" id="{47406527-4713-77F8-9B3E-1389A86EFAF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0"/>
              </p:custDataLst>
            </p:nvPr>
          </p:nvSpPr>
          <p:spPr>
            <a:xfrm>
              <a:off x="6276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42" name="S7">
              <a:extLst>
                <a:ext uri="{FF2B5EF4-FFF2-40B4-BE49-F238E27FC236}">
                  <a16:creationId xmlns:a16="http://schemas.microsoft.com/office/drawing/2014/main" id="{E10B04E9-19A0-69A6-55A7-3E980B4A1FE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1"/>
              </p:custDataLst>
            </p:nvPr>
          </p:nvSpPr>
          <p:spPr>
            <a:xfrm>
              <a:off x="6842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44" name="C8">
              <a:extLst>
                <a:ext uri="{FF2B5EF4-FFF2-40B4-BE49-F238E27FC236}">
                  <a16:creationId xmlns:a16="http://schemas.microsoft.com/office/drawing/2014/main" id="{9D2D6C32-3491-60D7-79D2-7AB307A7AB9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2"/>
              </p:custDataLst>
            </p:nvPr>
          </p:nvSpPr>
          <p:spPr>
            <a:xfrm>
              <a:off x="7202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46" name="S8">
              <a:extLst>
                <a:ext uri="{FF2B5EF4-FFF2-40B4-BE49-F238E27FC236}">
                  <a16:creationId xmlns:a16="http://schemas.microsoft.com/office/drawing/2014/main" id="{57B25AD8-6284-651C-62D4-0A69C544E59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3"/>
              </p:custDataLst>
            </p:nvPr>
          </p:nvSpPr>
          <p:spPr>
            <a:xfrm>
              <a:off x="7768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48" name="C9">
              <a:extLst>
                <a:ext uri="{FF2B5EF4-FFF2-40B4-BE49-F238E27FC236}">
                  <a16:creationId xmlns:a16="http://schemas.microsoft.com/office/drawing/2014/main" id="{447E81BA-8F13-1078-D184-73E960839C7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4"/>
              </p:custDataLst>
            </p:nvPr>
          </p:nvSpPr>
          <p:spPr>
            <a:xfrm>
              <a:off x="8128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50" name="S9">
              <a:extLst>
                <a:ext uri="{FF2B5EF4-FFF2-40B4-BE49-F238E27FC236}">
                  <a16:creationId xmlns:a16="http://schemas.microsoft.com/office/drawing/2014/main" id="{6202A615-307C-BBF0-3302-BD1AE1AC07A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5"/>
              </p:custDataLst>
            </p:nvPr>
          </p:nvSpPr>
          <p:spPr>
            <a:xfrm>
              <a:off x="8694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52" name="C10">
              <a:extLst>
                <a:ext uri="{FF2B5EF4-FFF2-40B4-BE49-F238E27FC236}">
                  <a16:creationId xmlns:a16="http://schemas.microsoft.com/office/drawing/2014/main" id="{DBD97450-F6A5-40C3-7842-FABB90D08CE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6"/>
              </p:custDataLst>
            </p:nvPr>
          </p:nvSpPr>
          <p:spPr>
            <a:xfrm>
              <a:off x="9054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54" name="S10">
              <a:extLst>
                <a:ext uri="{FF2B5EF4-FFF2-40B4-BE49-F238E27FC236}">
                  <a16:creationId xmlns:a16="http://schemas.microsoft.com/office/drawing/2014/main" id="{2C475840-CBA2-E39C-E814-91DEA360E24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7"/>
              </p:custDataLst>
            </p:nvPr>
          </p:nvSpPr>
          <p:spPr>
            <a:xfrm>
              <a:off x="9620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56" name="C11">
              <a:extLst>
                <a:ext uri="{FF2B5EF4-FFF2-40B4-BE49-F238E27FC236}">
                  <a16:creationId xmlns:a16="http://schemas.microsoft.com/office/drawing/2014/main" id="{51D3998B-C6F7-762F-8AFB-973E7CA3847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8"/>
              </p:custDataLst>
            </p:nvPr>
          </p:nvSpPr>
          <p:spPr>
            <a:xfrm>
              <a:off x="9980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58" name="S11">
              <a:extLst>
                <a:ext uri="{FF2B5EF4-FFF2-40B4-BE49-F238E27FC236}">
                  <a16:creationId xmlns:a16="http://schemas.microsoft.com/office/drawing/2014/main" id="{EDD9BDD0-F12C-F82D-DCE9-BEE1CF26C0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59"/>
              </p:custDataLst>
            </p:nvPr>
          </p:nvSpPr>
          <p:spPr>
            <a:xfrm>
              <a:off x="10546000" y="720000"/>
              <a:ext cx="360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60" name="C12">
              <a:extLst>
                <a:ext uri="{FF2B5EF4-FFF2-40B4-BE49-F238E27FC236}">
                  <a16:creationId xmlns:a16="http://schemas.microsoft.com/office/drawing/2014/main" id="{50B576D1-C74C-0B0A-0451-D9ABBA859B5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>
              <p:custDataLst>
                <p:tags r:id="rId60"/>
              </p:custDataLst>
            </p:nvPr>
          </p:nvSpPr>
          <p:spPr>
            <a:xfrm>
              <a:off x="10906000" y="720000"/>
              <a:ext cx="566000" cy="5410800"/>
            </a:xfrm>
            <a:prstGeom prst="rect">
              <a:avLst/>
            </a:prstGeom>
            <a:noFill/>
            <a:ln w="3175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500" dirty="0">
                  <a:ln w="3175">
                    <a:noFill/>
                  </a:ln>
                  <a:solidFill>
                    <a:srgbClr val="FF0066"/>
                  </a:solidFill>
                </a:rPr>
                <a:t>1</a:t>
              </a:r>
            </a:p>
          </p:txBody>
        </p:sp>
      </p:grp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00000"/>
            <a:ext cx="10753200" cy="32196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 dirty="0"/>
              <a:t>Klik for at tilføje tekst                                                                                                                                                                      Klik ENTER og derefter TAB for at se næste tekstformat                            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3F1B6-0743-4D14-8B95-B030120DE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53512" y="6019200"/>
            <a:ext cx="2102887" cy="111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DD375-2E4A-43A2-A5B4-CD546CFA2B53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460BDC-2796-43E8-A075-B3BFBC3B28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4800" y="6019200"/>
            <a:ext cx="2412000" cy="111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2516E-ED5A-4F68-B285-E8D0CC42F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8400" y="6019200"/>
            <a:ext cx="244800" cy="111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6" name="Logo">
            <a:extLst>
              <a:ext uri="{FF2B5EF4-FFF2-40B4-BE49-F238E27FC236}">
                <a16:creationId xmlns:a16="http://schemas.microsoft.com/office/drawing/2014/main" id="{2EF63A84-7086-251C-6DF6-DEA758BFD95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1"/>
              </a:ext>
            </a:extLst>
          </a:blip>
          <a:stretch>
            <a:fillRect/>
          </a:stretch>
        </p:blipFill>
        <p:spPr>
          <a:xfrm>
            <a:off x="720000" y="5739584"/>
            <a:ext cx="565875" cy="39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817" r:id="rId2"/>
    <p:sldLayoutId id="2147483795" r:id="rId3"/>
    <p:sldLayoutId id="2147483796" r:id="rId4"/>
    <p:sldLayoutId id="2147483809" r:id="rId5"/>
    <p:sldLayoutId id="2147483810" r:id="rId6"/>
    <p:sldLayoutId id="2147483737" r:id="rId7"/>
    <p:sldLayoutId id="2147483818" r:id="rId8"/>
    <p:sldLayoutId id="2147483799" r:id="rId9"/>
    <p:sldLayoutId id="2147483731" r:id="rId10"/>
    <p:sldLayoutId id="2147483819" r:id="rId11"/>
    <p:sldLayoutId id="2147483797" r:id="rId12"/>
    <p:sldLayoutId id="2147483813" r:id="rId13"/>
    <p:sldLayoutId id="2147483732" r:id="rId14"/>
    <p:sldLayoutId id="2147483816" r:id="rId15"/>
    <p:sldLayoutId id="2147483820" r:id="rId16"/>
    <p:sldLayoutId id="2147483755" r:id="rId17"/>
    <p:sldLayoutId id="2147483801" r:id="rId18"/>
    <p:sldLayoutId id="2147483772" r:id="rId19"/>
    <p:sldLayoutId id="2147483757" r:id="rId20"/>
    <p:sldLayoutId id="2147483768" r:id="rId21"/>
    <p:sldLayoutId id="2147483806" r:id="rId22"/>
    <p:sldLayoutId id="2147483807" r:id="rId23"/>
    <p:sldLayoutId id="2147483821" r:id="rId24"/>
    <p:sldLayoutId id="2147483808" r:id="rId25"/>
    <p:sldLayoutId id="2147483812" r:id="rId26"/>
    <p:sldLayoutId id="2147483804" r:id="rId27"/>
    <p:sldLayoutId id="2147483822" r:id="rId28"/>
    <p:sldLayoutId id="2147483765" r:id="rId29"/>
    <p:sldLayoutId id="2147483824" r:id="rId30"/>
    <p:sldLayoutId id="2147483764" r:id="rId31"/>
    <p:sldLayoutId id="2147483823" r:id="rId32"/>
    <p:sldLayoutId id="2147483743" r:id="rId33"/>
    <p:sldLayoutId id="2147483744" r:id="rId34"/>
    <p:sldLayoutId id="2147483814" r:id="rId35"/>
    <p:sldLayoutId id="2147483815" r:id="rId3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 cap="all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Tx/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000" b="1" kern="1200" cap="all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1200"/>
        </a:spcBef>
        <a:spcAft>
          <a:spcPts val="0"/>
        </a:spcAft>
        <a:buFont typeface="Arial" panose="020B0604020202020204" pitchFamily="34" charset="0"/>
        <a:buChar char="​"/>
        <a:defRPr sz="4800" b="1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810" userDrawn="1">
          <p15:clr>
            <a:srgbClr val="A4A3A4"/>
          </p15:clr>
        </p15:guide>
        <p15:guide id="3" orient="horz" pos="453" userDrawn="1">
          <p15:clr>
            <a:srgbClr val="F26B43"/>
          </p15:clr>
        </p15:guide>
        <p15:guide id="4" orient="horz" pos="3865" userDrawn="1">
          <p15:clr>
            <a:srgbClr val="F26B43"/>
          </p15:clr>
        </p15:guide>
        <p15:guide id="5" pos="1036" userDrawn="1">
          <p15:clr>
            <a:srgbClr val="A4A3A4"/>
          </p15:clr>
        </p15:guide>
        <p15:guide id="6" pos="1393" userDrawn="1">
          <p15:clr>
            <a:srgbClr val="A4A3A4"/>
          </p15:clr>
        </p15:guide>
        <p15:guide id="7" pos="1620" userDrawn="1">
          <p15:clr>
            <a:srgbClr val="A4A3A4"/>
          </p15:clr>
        </p15:guide>
        <p15:guide id="8" pos="1976" userDrawn="1">
          <p15:clr>
            <a:srgbClr val="A4A3A4"/>
          </p15:clr>
        </p15:guide>
        <p15:guide id="9" pos="2203" userDrawn="1">
          <p15:clr>
            <a:srgbClr val="A4A3A4"/>
          </p15:clr>
        </p15:guide>
        <p15:guide id="10" pos="2560" userDrawn="1">
          <p15:clr>
            <a:srgbClr val="A4A3A4"/>
          </p15:clr>
        </p15:guide>
        <p15:guide id="11" pos="2786" userDrawn="1">
          <p15:clr>
            <a:srgbClr val="A4A3A4"/>
          </p15:clr>
        </p15:guide>
        <p15:guide id="12" pos="3143" userDrawn="1">
          <p15:clr>
            <a:srgbClr val="A4A3A4"/>
          </p15:clr>
        </p15:guide>
        <p15:guide id="13" pos="3370" userDrawn="1">
          <p15:clr>
            <a:srgbClr val="A4A3A4"/>
          </p15:clr>
        </p15:guide>
        <p15:guide id="14" pos="3726" userDrawn="1">
          <p15:clr>
            <a:srgbClr val="A4A3A4"/>
          </p15:clr>
        </p15:guide>
        <p15:guide id="15" pos="3953" userDrawn="1">
          <p15:clr>
            <a:srgbClr val="A4A3A4"/>
          </p15:clr>
        </p15:guide>
        <p15:guide id="16" pos="4309" userDrawn="1">
          <p15:clr>
            <a:srgbClr val="A4A3A4"/>
          </p15:clr>
        </p15:guide>
        <p15:guide id="17" pos="4536" userDrawn="1">
          <p15:clr>
            <a:srgbClr val="A4A3A4"/>
          </p15:clr>
        </p15:guide>
        <p15:guide id="18" pos="4893" userDrawn="1">
          <p15:clr>
            <a:srgbClr val="A4A3A4"/>
          </p15:clr>
        </p15:guide>
        <p15:guide id="19" pos="5120" userDrawn="1">
          <p15:clr>
            <a:srgbClr val="A4A3A4"/>
          </p15:clr>
        </p15:guide>
        <p15:guide id="20" pos="5476" userDrawn="1">
          <p15:clr>
            <a:srgbClr val="A4A3A4"/>
          </p15:clr>
        </p15:guide>
        <p15:guide id="21" pos="5703" userDrawn="1">
          <p15:clr>
            <a:srgbClr val="A4A3A4"/>
          </p15:clr>
        </p15:guide>
        <p15:guide id="22" pos="6059" userDrawn="1">
          <p15:clr>
            <a:srgbClr val="A4A3A4"/>
          </p15:clr>
        </p15:guide>
        <p15:guide id="23" pos="6286" userDrawn="1">
          <p15:clr>
            <a:srgbClr val="A4A3A4"/>
          </p15:clr>
        </p15:guide>
        <p15:guide id="24" pos="6643" userDrawn="1">
          <p15:clr>
            <a:srgbClr val="A4A3A4"/>
          </p15:clr>
        </p15:guide>
        <p15:guide id="25" pos="6869" userDrawn="1">
          <p15:clr>
            <a:srgbClr val="A4A3A4"/>
          </p15:clr>
        </p15:guide>
        <p15:guide id="27" pos="7227" userDrawn="1">
          <p15:clr>
            <a:srgbClr val="F26B43"/>
          </p15:clr>
        </p15:guide>
        <p15:guide id="37" pos="45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 hidden="1">
            <a:extLst>
              <a:ext uri="{FF2B5EF4-FFF2-40B4-BE49-F238E27FC236}">
                <a16:creationId xmlns:a16="http://schemas.microsoft.com/office/drawing/2014/main" id="{BD707D62-3047-AA63-7697-E6281656F34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FB769A11-B0C8-5359-A49D-141A986E0CF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1</a:t>
            </a:fld>
            <a:endParaRPr lang="da-DK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52D2B0A-4C1C-447F-9106-72CD44CE6E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Webinar om faglige projekter på apotek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6A3894F0-23F5-C312-E11D-88B4128905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4. marts 2026 – vi starter kl. </a:t>
            </a:r>
            <a:r>
              <a:rPr lang="da-DK"/>
              <a:t>8</a:t>
            </a:r>
            <a:endParaRPr lang="da-DK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FE6394A-B087-4579-7E50-1012D43812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E154BD9-D35B-F660-70F7-FDEA483B370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4A0DE7-5757-4A2C-1011-14E25F7740D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A1BE745-9BED-43FE-8F27-45CC4D944FA1}" type="datetime2">
              <a:rPr lang="da-DK" smtClean="0"/>
              <a:t>8. april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4582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82879-9A55-F082-33E6-63B0D82AF6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Sådan får du hjælp til dit faglige projekt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676567D-0B24-8D97-4C7E-37B3DCE62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66EE-F70A-4241-8DFE-38EB6EEE0EB0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1008490-CC1F-A75A-460D-6FC6023DF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83DF7C5-53A4-0210-245A-10F428AB1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6417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952525-3D21-0637-797E-A1A06633E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Betingelser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01CBF6C-350E-4D49-A5E2-916A6AC56AD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196C13-66BB-5CC4-B3D5-09EFA04C37C5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E0B5997-1CC5-43E6-92A5-7BCA42E9D993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92BDDBD-F28B-A6A4-96C3-AADE1B83F74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88688D-79B7-01D0-E2D4-13E4C4092D7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3</a:t>
            </a:fld>
            <a:endParaRPr lang="da-DK" dirty="0"/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15A576AF-BDC5-49FA-72B5-2185611D1EE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a-DK" dirty="0"/>
              <a:t>Du skal være ansat på Apotek</a:t>
            </a:r>
          </a:p>
          <a:p>
            <a:endParaRPr lang="da-DK" dirty="0"/>
          </a:p>
          <a:p>
            <a:r>
              <a:rPr lang="da-DK" dirty="0"/>
              <a:t>Du skal være ansvarlig for et projekt </a:t>
            </a:r>
            <a:r>
              <a:rPr lang="da-DK"/>
              <a:t>som bidrager til </a:t>
            </a:r>
            <a:r>
              <a:rPr lang="da-DK" dirty="0"/>
              <a:t>farmakonomernes faglige udvikling, apotekets udvikling og tjene som inspirationskilde for andre apoteker</a:t>
            </a:r>
          </a:p>
          <a:p>
            <a:endParaRPr lang="da-DK" dirty="0"/>
          </a:p>
          <a:p>
            <a:r>
              <a:rPr lang="da-DK" dirty="0"/>
              <a:t>Projektet må ikke udelukkende handle om salg</a:t>
            </a:r>
          </a:p>
        </p:txBody>
      </p:sp>
    </p:spTree>
    <p:extLst>
      <p:ext uri="{BB962C8B-B14F-4D97-AF65-F5344CB8AC3E}">
        <p14:creationId xmlns:p14="http://schemas.microsoft.com/office/powerpoint/2010/main" val="383905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01212F-90A4-535A-3D12-610AD364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får du støtte til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3FED7C7-7EE7-7B64-2AEB-B3DF41AD59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CC32B8-94CF-AC8C-4543-0DAB9E7FC4F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E0B5997-1CC5-43E6-92A5-7BCA42E9D993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B0F441-4987-404D-6377-36D9DEC3BA3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C216D5-22CD-7BF4-F4B3-C7F1B64FDBED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9713068E-076D-2968-18BC-BE1303F9AE4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numCol="2"/>
          <a:lstStyle/>
          <a:p>
            <a:r>
              <a:rPr lang="da-DK" dirty="0"/>
              <a:t>Du kan få op til 54.000 kroner i støtte til dit projekt</a:t>
            </a:r>
          </a:p>
          <a:p>
            <a:endParaRPr lang="da-DK" dirty="0"/>
          </a:p>
          <a:p>
            <a:r>
              <a:rPr lang="da-DK" dirty="0"/>
              <a:t>Der gives primært penge til </a:t>
            </a:r>
          </a:p>
          <a:p>
            <a:pPr marL="719138" lvl="2" indent="-358775"/>
            <a:r>
              <a:rPr lang="da-DK" dirty="0"/>
              <a:t>frikøb af farmakonomer </a:t>
            </a:r>
          </a:p>
          <a:p>
            <a:pPr marL="180000" lvl="1" indent="0">
              <a:buNone/>
            </a:pPr>
            <a:r>
              <a:rPr lang="da-DK" dirty="0"/>
              <a:t>og sekundært til </a:t>
            </a:r>
          </a:p>
          <a:p>
            <a:pPr marL="719138" lvl="1" indent="-360363"/>
            <a:r>
              <a:rPr lang="da-DK" dirty="0"/>
              <a:t>konsulentbistand</a:t>
            </a:r>
          </a:p>
          <a:p>
            <a:pPr marL="719138" lvl="1" indent="-363538"/>
            <a:r>
              <a:rPr lang="da-DK" dirty="0"/>
              <a:t>formidling af projektet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Du kan IKKE få støtte til </a:t>
            </a:r>
          </a:p>
          <a:p>
            <a:pPr marL="719138" lvl="2" indent="-358775"/>
            <a:r>
              <a:rPr lang="da-DK" dirty="0"/>
              <a:t>almindelige driftsudgifter for apoteket</a:t>
            </a:r>
          </a:p>
          <a:p>
            <a:pPr marL="719138" lvl="2" indent="-358775"/>
            <a:r>
              <a:rPr lang="da-DK" dirty="0"/>
              <a:t>it-udstyr og kursusudgifter</a:t>
            </a:r>
          </a:p>
          <a:p>
            <a:pPr marL="719138" lvl="2" indent="-358775"/>
            <a:r>
              <a:rPr lang="da-DK" dirty="0"/>
              <a:t>udgifter til FIP, fx rejseudgifter, kongresgebyr eller posterfremstilling</a:t>
            </a:r>
          </a:p>
        </p:txBody>
      </p:sp>
    </p:spTree>
    <p:extLst>
      <p:ext uri="{BB962C8B-B14F-4D97-AF65-F5344CB8AC3E}">
        <p14:creationId xmlns:p14="http://schemas.microsoft.com/office/powerpoint/2010/main" val="213336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5FADA4-FAD9-4004-B854-84F56E50B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Når du har fået støtte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7E461A3-ABDC-58A9-A5A7-4880852EAEC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7529F6C-ED9A-1396-F390-6C37F34F2C8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E0B5997-1CC5-43E6-92A5-7BCA42E9D993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A0E053-ACAD-98CA-B9DA-9B88285BC79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601675C-F805-9505-8281-B19D48C14E3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5</a:t>
            </a:fld>
            <a:endParaRPr lang="da-DK" dirty="0"/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AAE458CA-4A50-3B4F-39DA-94D25BA5175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a-DK" dirty="0"/>
              <a:t>Skal du gennemføre dit projekt i henhold til din projektbeskrivelse</a:t>
            </a:r>
          </a:p>
          <a:p>
            <a:endParaRPr lang="da-DK" dirty="0"/>
          </a:p>
          <a:p>
            <a:r>
              <a:rPr lang="da-DK" dirty="0"/>
              <a:t>Senest et år efter støtten skal du give en status på dit projekt</a:t>
            </a:r>
          </a:p>
          <a:p>
            <a:endParaRPr lang="da-DK" dirty="0"/>
          </a:p>
          <a:p>
            <a:r>
              <a:rPr lang="da-DK" dirty="0"/>
              <a:t>Når du er helt færdig med projektet skal du sende en rapport og evt. produkter til Farmakonomforeningen</a:t>
            </a:r>
          </a:p>
          <a:p>
            <a:endParaRPr lang="da-DK" dirty="0"/>
          </a:p>
          <a:p>
            <a:r>
              <a:rPr lang="da-DK" dirty="0"/>
              <a:t>Med et færdigt projekt kan du søge om bidrag til at deltage og præsentere dit projekt på FIP</a:t>
            </a:r>
          </a:p>
        </p:txBody>
      </p:sp>
    </p:spTree>
    <p:extLst>
      <p:ext uri="{BB962C8B-B14F-4D97-AF65-F5344CB8AC3E}">
        <p14:creationId xmlns:p14="http://schemas.microsoft.com/office/powerpoint/2010/main" val="3354613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B4C177-4613-F895-BF8D-BDC78D76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Ansøgning om deltage på FIP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9A48944-74E7-B51A-9463-E059EFB753A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8A8178A-4190-4914-16FC-9F11927A16F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E0B5997-1CC5-43E6-92A5-7BCA42E9D993}" type="datetime2">
              <a:rPr lang="da-DK" smtClean="0"/>
              <a:t>8. april 2026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20F4C8-FAF9-3F83-C835-ADC83D989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86AF0A1-D013-B1FB-C600-6BFA77F80F3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23AA811B-2EBD-4900-905E-5BE206449611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91443DA1-71AA-F434-0EE8-A616AF72549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a-DK" dirty="0"/>
              <a:t>Din deltagelse på FIP med dit projekt er en </a:t>
            </a:r>
            <a:r>
              <a:rPr lang="da-DK" b="1" dirty="0"/>
              <a:t>selvstændig</a:t>
            </a:r>
            <a:r>
              <a:rPr lang="da-DK" dirty="0"/>
              <a:t> ansøgning</a:t>
            </a:r>
          </a:p>
          <a:p>
            <a:r>
              <a:rPr lang="da-DK" dirty="0"/>
              <a:t>Her skal du søge om godkendelse af dit projekt direkte hos FIP</a:t>
            </a:r>
          </a:p>
          <a:p>
            <a:r>
              <a:rPr lang="da-DK" dirty="0"/>
              <a:t>Du kan så søge om penge til din rejse til FIP fra os</a:t>
            </a:r>
          </a:p>
        </p:txBody>
      </p:sp>
    </p:spTree>
    <p:extLst>
      <p:ext uri="{BB962C8B-B14F-4D97-AF65-F5344CB8AC3E}">
        <p14:creationId xmlns:p14="http://schemas.microsoft.com/office/powerpoint/2010/main" val="5422043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Farmakonomforeningen">
  <a:themeElements>
    <a:clrScheme name="Farmakonomforeningen">
      <a:dk1>
        <a:sysClr val="windowText" lastClr="000000"/>
      </a:dk1>
      <a:lt1>
        <a:srgbClr val="FFFFFF"/>
      </a:lt1>
      <a:dk2>
        <a:srgbClr val="27272C"/>
      </a:dk2>
      <a:lt2>
        <a:srgbClr val="FFFFFF"/>
      </a:lt2>
      <a:accent1>
        <a:srgbClr val="151E63"/>
      </a:accent1>
      <a:accent2>
        <a:srgbClr val="1EAC9C"/>
      </a:accent2>
      <a:accent3>
        <a:srgbClr val="EAF5F4"/>
      </a:accent3>
      <a:accent4>
        <a:srgbClr val="E84C2E"/>
      </a:accent4>
      <a:accent5>
        <a:srgbClr val="FAF5C1"/>
      </a:accent5>
      <a:accent6>
        <a:srgbClr val="888DB6"/>
      </a:accent6>
      <a:hlink>
        <a:srgbClr val="1EAC9C"/>
      </a:hlink>
      <a:folHlink>
        <a:srgbClr val="EAF5F4"/>
      </a:folHlink>
    </a:clrScheme>
    <a:fontScheme name="Farmakonomforeninge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1600" noProof="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Farmakonomforeningen PowerPoint Skabelon.potx" id="{BD7BD360-1B55-4DAD-A1E3-C50848C3CFC4}" vid="{CA1AE5E6-6572-46CE-999D-F715745B9292}"/>
    </a:ext>
  </a:extLst>
</a:theme>
</file>

<file path=ppt/theme/theme2.xml><?xml version="1.0" encoding="utf-8"?>
<a:theme xmlns:a="http://schemas.openxmlformats.org/drawingml/2006/main" name="Office-tema">
  <a:themeElements>
    <a:clrScheme name="Nyborg">
      <a:dk1>
        <a:sysClr val="windowText" lastClr="000000"/>
      </a:dk1>
      <a:lt1>
        <a:srgbClr val="FFFFFF"/>
      </a:lt1>
      <a:dk2>
        <a:srgbClr val="27272C"/>
      </a:dk2>
      <a:lt2>
        <a:srgbClr val="FFFFFF"/>
      </a:lt2>
      <a:accent1>
        <a:srgbClr val="00D28C"/>
      </a:accent1>
      <a:accent2>
        <a:srgbClr val="33CCFF"/>
      </a:accent2>
      <a:accent3>
        <a:srgbClr val="0033FF"/>
      </a:accent3>
      <a:accent4>
        <a:srgbClr val="CCFF66"/>
      </a:accent4>
      <a:accent5>
        <a:srgbClr val="66CC33"/>
      </a:accent5>
      <a:accent6>
        <a:srgbClr val="D5D5D5"/>
      </a:accent6>
      <a:hlink>
        <a:srgbClr val="00D28C"/>
      </a:hlink>
      <a:folHlink>
        <a:srgbClr val="33CCFF"/>
      </a:folHlink>
    </a:clrScheme>
    <a:fontScheme name="Nyborg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sbjerg">
      <a:dk1>
        <a:sysClr val="windowText" lastClr="000000"/>
      </a:dk1>
      <a:lt1>
        <a:srgbClr val="FFFFFF"/>
      </a:lt1>
      <a:dk2>
        <a:srgbClr val="141E4B"/>
      </a:dk2>
      <a:lt2>
        <a:srgbClr val="FFFFFF"/>
      </a:lt2>
      <a:accent1>
        <a:srgbClr val="FF4B4B"/>
      </a:accent1>
      <a:accent2>
        <a:srgbClr val="FF785F"/>
      </a:accent2>
      <a:accent3>
        <a:srgbClr val="FFD7DC"/>
      </a:accent3>
      <a:accent4>
        <a:srgbClr val="FFF064"/>
      </a:accent4>
      <a:accent5>
        <a:srgbClr val="00D28C"/>
      </a:accent5>
      <a:accent6>
        <a:srgbClr val="2DD7FF"/>
      </a:accent6>
      <a:hlink>
        <a:srgbClr val="FF4B4B"/>
      </a:hlink>
      <a:folHlink>
        <a:srgbClr val="FF785F"/>
      </a:folHlink>
    </a:clrScheme>
    <a:fontScheme name="Esbjerg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SMoveSetID xmlns="616aef7f-809a-4957-8504-c94e244db64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9AF5AA12B89B4CA29B9CF725072AC0" ma:contentTypeVersion="5" ma:contentTypeDescription="Create a new document." ma:contentTypeScope="" ma:versionID="1523d5dd69b55495f0804d1ad1643a7f">
  <xsd:schema xmlns:xsd="http://www.w3.org/2001/XMLSchema" xmlns:xs="http://www.w3.org/2001/XMLSchema" xmlns:p="http://schemas.microsoft.com/office/2006/metadata/properties" xmlns:ns2="616aef7f-809a-4957-8504-c94e244db644" xmlns:ns3="2ac5c116-37c1-40e0-a854-90bddb639695" targetNamespace="http://schemas.microsoft.com/office/2006/metadata/properties" ma:root="true" ma:fieldsID="8148a0135f09ab5af5bab8c38d6a4185" ns2:_="" ns3:_="">
    <xsd:import namespace="616aef7f-809a-4957-8504-c94e244db644"/>
    <xsd:import namespace="2ac5c116-37c1-40e0-a854-90bddb639695"/>
    <xsd:element name="properties">
      <xsd:complexType>
        <xsd:sequence>
          <xsd:element name="documentManagement">
            <xsd:complexType>
              <xsd:all>
                <xsd:element ref="ns2:TSMoveSe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6aef7f-809a-4957-8504-c94e244db644" elementFormDefault="qualified">
    <xsd:import namespace="http://schemas.microsoft.com/office/2006/documentManagement/types"/>
    <xsd:import namespace="http://schemas.microsoft.com/office/infopath/2007/PartnerControls"/>
    <xsd:element name="TSMoveSetID" ma:index="8" nillable="true" ma:displayName="TSMoveSetID" ma:description="TSMoveSetID" ma:internalName="TSMoveSetI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c5c116-37c1-40e0-a854-90bddb6396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DDE787-B61C-47BF-B995-3F52E1CA941C}">
  <ds:schemaRefs>
    <ds:schemaRef ds:uri="http://purl.org/dc/dcmitype/"/>
    <ds:schemaRef ds:uri="http://schemas.microsoft.com/office/2006/documentManagement/types"/>
    <ds:schemaRef ds:uri="2ac5c116-37c1-40e0-a854-90bddb639695"/>
    <ds:schemaRef ds:uri="http://schemas.microsoft.com/office/2006/metadata/properties"/>
    <ds:schemaRef ds:uri="http://purl.org/dc/elements/1.1/"/>
    <ds:schemaRef ds:uri="616aef7f-809a-4957-8504-c94e244db644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C2828BD-C36F-4C76-8278-E06E8BE688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813CE7-636E-4151-A1CC-771D35F123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6aef7f-809a-4957-8504-c94e244db644"/>
    <ds:schemaRef ds:uri="2ac5c116-37c1-40e0-a854-90bddb6396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c31fa70-96b3-470a-ba48-d1a63ada5347}" enabled="1" method="Standard" siteId="{93486054-9201-4a73-8bb0-8bbe3ad0016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235</Words>
  <Application>Microsoft Office PowerPoint</Application>
  <PresentationFormat>Widescreen</PresentationFormat>
  <Paragraphs>52</Paragraphs>
  <Slides>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Avenir Next LT Pro</vt:lpstr>
      <vt:lpstr>Century Gothic</vt:lpstr>
      <vt:lpstr>Farmakonomforeningen</vt:lpstr>
      <vt:lpstr>Webinar om faglige projekter på apotek</vt:lpstr>
      <vt:lpstr>Sådan får du hjælp til dit faglige projekt</vt:lpstr>
      <vt:lpstr>Betingelser</vt:lpstr>
      <vt:lpstr>Det får du støtte til</vt:lpstr>
      <vt:lpstr>Når du har fået støtte</vt:lpstr>
      <vt:lpstr>Ansøgning om deltage på FIP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2024-01-05T11:44:07Z</dcterms:created>
  <dcterms:modified xsi:type="dcterms:W3CDTF">2026-04-08T11:05:04Z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:">
    <vt:lpwstr>omnidocs.com</vt:lpwstr>
  </property>
  <property fmtid="{D5CDD505-2E9C-101B-9397-08002B2CF9AE}" pid="3" name="ContentTypeId">
    <vt:lpwstr>0x010100459AF5AA12B89B4CA29B9CF725072AC0</vt:lpwstr>
  </property>
</Properties>
</file>