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4"/>
  </p:sldMasterIdLst>
  <p:sldIdLst>
    <p:sldId id="256" r:id="rId5"/>
  </p:sldIdLst>
  <p:sldSz cx="3060700" cy="6840538"/>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08" autoAdjust="0"/>
    <p:restoredTop sz="94660"/>
  </p:normalViewPr>
  <p:slideViewPr>
    <p:cSldViewPr snapToGrid="0">
      <p:cViewPr varScale="1">
        <p:scale>
          <a:sx n="110" d="100"/>
          <a:sy n="110" d="100"/>
        </p:scale>
        <p:origin x="410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54753" y="4452662"/>
            <a:ext cx="2295525" cy="1191608"/>
          </a:xfrm>
        </p:spPr>
        <p:txBody>
          <a:bodyPr wrap="none" anchor="t">
            <a:normAutofit/>
          </a:bodyPr>
          <a:lstStyle>
            <a:lvl1pPr algn="r">
              <a:defRPr sz="2410" b="0" spc="-7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da-DK"/>
              <a:t>Klik for at redigere titeltypografien i masteren</a:t>
            </a:r>
            <a:endParaRPr lang="en-US" dirty="0"/>
          </a:p>
        </p:txBody>
      </p:sp>
      <p:sp>
        <p:nvSpPr>
          <p:cNvPr id="3" name="Subtitle 2"/>
          <p:cNvSpPr>
            <a:spLocks noGrp="1"/>
          </p:cNvSpPr>
          <p:nvPr>
            <p:ph type="subTitle" idx="1"/>
          </p:nvPr>
        </p:nvSpPr>
        <p:spPr>
          <a:xfrm>
            <a:off x="554753" y="3820127"/>
            <a:ext cx="2295525" cy="616948"/>
          </a:xfrm>
        </p:spPr>
        <p:txBody>
          <a:bodyPr anchor="b">
            <a:normAutofit/>
          </a:bodyPr>
          <a:lstStyle>
            <a:lvl1pPr marL="0" indent="0" algn="r">
              <a:buNone/>
              <a:defRPr sz="803"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114763" indent="0" algn="ctr">
              <a:buNone/>
              <a:defRPr sz="502"/>
            </a:lvl2pPr>
            <a:lvl3pPr marL="229526" indent="0" algn="ctr">
              <a:buNone/>
              <a:defRPr sz="452"/>
            </a:lvl3pPr>
            <a:lvl4pPr marL="344290" indent="0" algn="ctr">
              <a:buNone/>
              <a:defRPr sz="402"/>
            </a:lvl4pPr>
            <a:lvl5pPr marL="459054" indent="0" algn="ctr">
              <a:buNone/>
              <a:defRPr sz="402"/>
            </a:lvl5pPr>
            <a:lvl6pPr marL="573816" indent="0" algn="ctr">
              <a:buNone/>
              <a:defRPr sz="402"/>
            </a:lvl6pPr>
            <a:lvl7pPr marL="688580" indent="0" algn="ctr">
              <a:buNone/>
              <a:defRPr sz="402"/>
            </a:lvl7pPr>
            <a:lvl8pPr marL="803343" indent="0" algn="ctr">
              <a:buNone/>
              <a:defRPr sz="402"/>
            </a:lvl8pPr>
            <a:lvl9pPr marL="918107" indent="0" algn="ctr">
              <a:buNone/>
              <a:defRPr sz="402"/>
            </a:lvl9pPr>
          </a:lstStyle>
          <a:p>
            <a:r>
              <a:rPr lang="da-DK"/>
              <a:t>Klik for at redigere undertiteltypografien i masteren</a:t>
            </a:r>
            <a:endParaRPr lang="en-US" dirty="0"/>
          </a:p>
        </p:txBody>
      </p:sp>
      <p:sp>
        <p:nvSpPr>
          <p:cNvPr id="7" name="Date Placeholder 6"/>
          <p:cNvSpPr>
            <a:spLocks noGrp="1"/>
          </p:cNvSpPr>
          <p:nvPr>
            <p:ph type="dt" sz="half" idx="10"/>
          </p:nvPr>
        </p:nvSpPr>
        <p:spPr/>
        <p:txBody>
          <a:bodyPr/>
          <a:lstStyle/>
          <a:p>
            <a:fld id="{FCCB2EA5-E983-4644-BFE6-958F6F75864F}" type="datetimeFigureOut">
              <a:rPr lang="da-DK" smtClean="0"/>
              <a:t>12-02-2020</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67673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k 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210822" y="4356044"/>
            <a:ext cx="2639854" cy="817269"/>
          </a:xfrm>
        </p:spPr>
        <p:txBody>
          <a:bodyPr anchor="b"/>
          <a:lstStyle>
            <a:lvl1pPr>
              <a:defRPr sz="803"/>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210822" y="984915"/>
            <a:ext cx="2639854" cy="3371129"/>
          </a:xfrm>
        </p:spPr>
        <p:txBody>
          <a:bodyPr anchor="t"/>
          <a:lstStyle>
            <a:lvl1pPr marL="0" indent="0">
              <a:buNone/>
              <a:defRPr sz="803"/>
            </a:lvl1pPr>
            <a:lvl2pPr marL="114763" indent="0">
              <a:buNone/>
              <a:defRPr sz="703"/>
            </a:lvl2pPr>
            <a:lvl3pPr marL="229526" indent="0">
              <a:buNone/>
              <a:defRPr sz="602"/>
            </a:lvl3pPr>
            <a:lvl4pPr marL="344290" indent="0">
              <a:buNone/>
              <a:defRPr sz="502"/>
            </a:lvl4pPr>
            <a:lvl5pPr marL="459054" indent="0">
              <a:buNone/>
              <a:defRPr sz="502"/>
            </a:lvl5pPr>
            <a:lvl6pPr marL="573816" indent="0">
              <a:buNone/>
              <a:defRPr sz="502"/>
            </a:lvl6pPr>
            <a:lvl7pPr marL="688580" indent="0">
              <a:buNone/>
              <a:defRPr sz="502"/>
            </a:lvl7pPr>
            <a:lvl8pPr marL="803343" indent="0">
              <a:buNone/>
              <a:defRPr sz="502"/>
            </a:lvl8pPr>
            <a:lvl9pPr marL="918107" indent="0">
              <a:buNone/>
              <a:defRPr sz="502"/>
            </a:lvl9pPr>
          </a:lstStyle>
          <a:p>
            <a:r>
              <a:rPr lang="da-DK"/>
              <a:t>Klik på ikonet for at tilføje et billede</a:t>
            </a:r>
            <a:endParaRPr lang="en-US" dirty="0"/>
          </a:p>
        </p:txBody>
      </p:sp>
      <p:sp>
        <p:nvSpPr>
          <p:cNvPr id="4" name="Text Placeholder 3"/>
          <p:cNvSpPr>
            <a:spLocks noGrp="1"/>
          </p:cNvSpPr>
          <p:nvPr>
            <p:ph type="body" sz="half" idx="2"/>
          </p:nvPr>
        </p:nvSpPr>
        <p:spPr>
          <a:xfrm>
            <a:off x="210823" y="5173310"/>
            <a:ext cx="2639455" cy="680734"/>
          </a:xfrm>
        </p:spPr>
        <p:txBody>
          <a:bodyPr/>
          <a:lstStyle>
            <a:lvl1pPr marL="0" indent="0">
              <a:buNone/>
              <a:defRPr sz="402">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114763" indent="0">
              <a:buNone/>
              <a:defRPr sz="351"/>
            </a:lvl2pPr>
            <a:lvl3pPr marL="229526" indent="0">
              <a:buNone/>
              <a:defRPr sz="301"/>
            </a:lvl3pPr>
            <a:lvl4pPr marL="344290" indent="0">
              <a:buNone/>
              <a:defRPr sz="251"/>
            </a:lvl4pPr>
            <a:lvl5pPr marL="459054" indent="0">
              <a:buNone/>
              <a:defRPr sz="251"/>
            </a:lvl5pPr>
            <a:lvl6pPr marL="573816" indent="0">
              <a:buNone/>
              <a:defRPr sz="251"/>
            </a:lvl6pPr>
            <a:lvl7pPr marL="688580" indent="0">
              <a:buNone/>
              <a:defRPr sz="251"/>
            </a:lvl7pPr>
            <a:lvl8pPr marL="803343" indent="0">
              <a:buNone/>
              <a:defRPr sz="251"/>
            </a:lvl8pPr>
            <a:lvl9pPr marL="918107" indent="0">
              <a:buNone/>
              <a:defRPr sz="251"/>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FCCB2EA5-E983-4644-BFE6-958F6F75864F}" type="datetimeFigureOut">
              <a:rPr lang="da-DK" smtClean="0"/>
              <a:t>12-02-2020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2467338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210822" y="364197"/>
            <a:ext cx="2639854" cy="3525345"/>
          </a:xfrm>
        </p:spPr>
        <p:txBody>
          <a:bodyPr anchor="ctr"/>
          <a:lstStyle>
            <a:lvl1pPr>
              <a:defRPr sz="803"/>
            </a:lvl1pPr>
          </a:lstStyle>
          <a:p>
            <a:r>
              <a:rPr lang="da-DK"/>
              <a:t>Klik for at redigere titeltypografien i masteren</a:t>
            </a:r>
            <a:endParaRPr lang="en-US" dirty="0"/>
          </a:p>
        </p:txBody>
      </p:sp>
      <p:sp>
        <p:nvSpPr>
          <p:cNvPr id="4" name="Text Placeholder 3"/>
          <p:cNvSpPr>
            <a:spLocks noGrp="1"/>
          </p:cNvSpPr>
          <p:nvPr>
            <p:ph type="body" sz="half" idx="2"/>
          </p:nvPr>
        </p:nvSpPr>
        <p:spPr>
          <a:xfrm>
            <a:off x="210823" y="4477968"/>
            <a:ext cx="2639455" cy="1498002"/>
          </a:xfrm>
        </p:spPr>
        <p:txBody>
          <a:bodyPr anchor="ctr"/>
          <a:lstStyle>
            <a:lvl1pPr marL="0" indent="0">
              <a:buNone/>
              <a:defRPr sz="402"/>
            </a:lvl1pPr>
            <a:lvl2pPr marL="114763" indent="0">
              <a:buNone/>
              <a:defRPr sz="351"/>
            </a:lvl2pPr>
            <a:lvl3pPr marL="229526" indent="0">
              <a:buNone/>
              <a:defRPr sz="301"/>
            </a:lvl3pPr>
            <a:lvl4pPr marL="344290" indent="0">
              <a:buNone/>
              <a:defRPr sz="251"/>
            </a:lvl4pPr>
            <a:lvl5pPr marL="459054" indent="0">
              <a:buNone/>
              <a:defRPr sz="251"/>
            </a:lvl5pPr>
            <a:lvl6pPr marL="573816" indent="0">
              <a:buNone/>
              <a:defRPr sz="251"/>
            </a:lvl6pPr>
            <a:lvl7pPr marL="688580" indent="0">
              <a:buNone/>
              <a:defRPr sz="251"/>
            </a:lvl7pPr>
            <a:lvl8pPr marL="803343" indent="0">
              <a:buNone/>
              <a:defRPr sz="251"/>
            </a:lvl8pPr>
            <a:lvl9pPr marL="918107" indent="0">
              <a:buNone/>
              <a:defRPr sz="251"/>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FCCB2EA5-E983-4644-BFE6-958F6F75864F}" type="datetimeFigureOut">
              <a:rPr lang="da-DK" smtClean="0"/>
              <a:t>12-02-2020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1611603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363061" y="364197"/>
            <a:ext cx="2335378" cy="2985283"/>
          </a:xfrm>
        </p:spPr>
        <p:txBody>
          <a:bodyPr anchor="ctr"/>
          <a:lstStyle>
            <a:lvl1pPr>
              <a:defRPr sz="1105"/>
            </a:lvl1pPr>
          </a:lstStyle>
          <a:p>
            <a:r>
              <a:rPr lang="da-DK"/>
              <a:t>Klik for at redigere titeltypografien i masteren</a:t>
            </a:r>
            <a:endParaRPr lang="en-US" dirty="0"/>
          </a:p>
        </p:txBody>
      </p:sp>
      <p:sp>
        <p:nvSpPr>
          <p:cNvPr id="12" name="Text Placeholder 3"/>
          <p:cNvSpPr>
            <a:spLocks noGrp="1"/>
          </p:cNvSpPr>
          <p:nvPr>
            <p:ph type="body" sz="half" idx="13"/>
          </p:nvPr>
        </p:nvSpPr>
        <p:spPr>
          <a:xfrm>
            <a:off x="431953" y="3356988"/>
            <a:ext cx="2197192" cy="547570"/>
          </a:xfrm>
        </p:spPr>
        <p:txBody>
          <a:bodyPr anchor="t">
            <a:normAutofit/>
          </a:bodyPr>
          <a:lstStyle>
            <a:lvl1pPr marL="0" indent="0">
              <a:buNone/>
              <a:defRPr sz="351"/>
            </a:lvl1pPr>
            <a:lvl2pPr marL="114763" indent="0">
              <a:buNone/>
              <a:defRPr sz="351"/>
            </a:lvl2pPr>
            <a:lvl3pPr marL="229526" indent="0">
              <a:buNone/>
              <a:defRPr sz="301"/>
            </a:lvl3pPr>
            <a:lvl4pPr marL="344290" indent="0">
              <a:buNone/>
              <a:defRPr sz="251"/>
            </a:lvl4pPr>
            <a:lvl5pPr marL="459054" indent="0">
              <a:buNone/>
              <a:defRPr sz="251"/>
            </a:lvl5pPr>
            <a:lvl6pPr marL="573816" indent="0">
              <a:buNone/>
              <a:defRPr sz="251"/>
            </a:lvl6pPr>
            <a:lvl7pPr marL="688580" indent="0">
              <a:buNone/>
              <a:defRPr sz="251"/>
            </a:lvl7pPr>
            <a:lvl8pPr marL="803343" indent="0">
              <a:buNone/>
              <a:defRPr sz="251"/>
            </a:lvl8pPr>
            <a:lvl9pPr marL="918107" indent="0">
              <a:buNone/>
              <a:defRPr sz="251"/>
            </a:lvl9pPr>
          </a:lstStyle>
          <a:p>
            <a:pPr lvl="0"/>
            <a:r>
              <a:rPr lang="da-DK"/>
              <a:t>Klik for at redigere teksttypografierne i masteren</a:t>
            </a:r>
          </a:p>
        </p:txBody>
      </p:sp>
      <p:sp>
        <p:nvSpPr>
          <p:cNvPr id="4" name="Text Placeholder 3"/>
          <p:cNvSpPr>
            <a:spLocks noGrp="1"/>
          </p:cNvSpPr>
          <p:nvPr>
            <p:ph type="body" sz="half" idx="2"/>
          </p:nvPr>
        </p:nvSpPr>
        <p:spPr>
          <a:xfrm>
            <a:off x="210423" y="4490269"/>
            <a:ext cx="2639056" cy="1485703"/>
          </a:xfrm>
        </p:spPr>
        <p:txBody>
          <a:bodyPr anchor="ctr">
            <a:normAutofit/>
          </a:bodyPr>
          <a:lstStyle>
            <a:lvl1pPr marL="0" indent="0">
              <a:buNone/>
              <a:defRPr sz="402"/>
            </a:lvl1pPr>
            <a:lvl2pPr marL="114763" indent="0">
              <a:buNone/>
              <a:defRPr sz="351"/>
            </a:lvl2pPr>
            <a:lvl3pPr marL="229526" indent="0">
              <a:buNone/>
              <a:defRPr sz="301"/>
            </a:lvl3pPr>
            <a:lvl4pPr marL="344290" indent="0">
              <a:buNone/>
              <a:defRPr sz="251"/>
            </a:lvl4pPr>
            <a:lvl5pPr marL="459054" indent="0">
              <a:buNone/>
              <a:defRPr sz="251"/>
            </a:lvl5pPr>
            <a:lvl6pPr marL="573816" indent="0">
              <a:buNone/>
              <a:defRPr sz="251"/>
            </a:lvl6pPr>
            <a:lvl7pPr marL="688580" indent="0">
              <a:buNone/>
              <a:defRPr sz="251"/>
            </a:lvl7pPr>
            <a:lvl8pPr marL="803343" indent="0">
              <a:buNone/>
              <a:defRPr sz="251"/>
            </a:lvl8pPr>
            <a:lvl9pPr marL="918107" indent="0">
              <a:buNone/>
              <a:defRPr sz="251"/>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FCCB2EA5-E983-4644-BFE6-958F6F75864F}" type="datetimeFigureOut">
              <a:rPr lang="da-DK" smtClean="0"/>
              <a:t>12-02-2020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E45586A-05F4-42D2-9FA2-90FB5F3D7D6D}" type="slidenum">
              <a:rPr lang="da-DK" smtClean="0"/>
              <a:t>‹nr.›</a:t>
            </a:fld>
            <a:endParaRPr lang="da-DK"/>
          </a:p>
        </p:txBody>
      </p:sp>
      <p:sp>
        <p:nvSpPr>
          <p:cNvPr id="9" name="TextBox 8"/>
          <p:cNvSpPr txBox="1"/>
          <p:nvPr/>
        </p:nvSpPr>
        <p:spPr>
          <a:xfrm>
            <a:off x="278918" y="784823"/>
            <a:ext cx="153035" cy="583287"/>
          </a:xfrm>
          <a:prstGeom prst="rect">
            <a:avLst/>
          </a:prstGeom>
        </p:spPr>
        <p:txBody>
          <a:bodyPr vert="horz" lIns="22955" tIns="11478" rIns="22955" bIns="1147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008" dirty="0">
                <a:solidFill>
                  <a:schemeClr val="tx1"/>
                </a:solidFill>
                <a:effectLst/>
              </a:rPr>
              <a:t>“</a:t>
            </a:r>
          </a:p>
        </p:txBody>
      </p:sp>
      <p:sp>
        <p:nvSpPr>
          <p:cNvPr id="10" name="TextBox 9"/>
          <p:cNvSpPr txBox="1"/>
          <p:nvPr/>
        </p:nvSpPr>
        <p:spPr>
          <a:xfrm>
            <a:off x="2620326" y="2736217"/>
            <a:ext cx="153035" cy="583287"/>
          </a:xfrm>
          <a:prstGeom prst="rect">
            <a:avLst/>
          </a:prstGeom>
        </p:spPr>
        <p:txBody>
          <a:bodyPr vert="horz" lIns="22955" tIns="11478" rIns="22955" bIns="1147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008" dirty="0">
                <a:solidFill>
                  <a:schemeClr val="tx1"/>
                </a:solidFill>
                <a:effectLst/>
              </a:rPr>
              <a:t>”</a:t>
            </a:r>
          </a:p>
        </p:txBody>
      </p:sp>
    </p:spTree>
    <p:extLst>
      <p:ext uri="{BB962C8B-B14F-4D97-AF65-F5344CB8AC3E}">
        <p14:creationId xmlns:p14="http://schemas.microsoft.com/office/powerpoint/2010/main" val="3527790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10822" y="2321046"/>
            <a:ext cx="2639854" cy="2505439"/>
          </a:xfrm>
        </p:spPr>
        <p:txBody>
          <a:bodyPr anchor="b">
            <a:normAutofit/>
          </a:bodyPr>
          <a:lstStyle>
            <a:lvl1pPr>
              <a:defRPr sz="1356"/>
            </a:lvl1pPr>
          </a:lstStyle>
          <a:p>
            <a:r>
              <a:rPr lang="da-DK"/>
              <a:t>Klik for at redigere titeltypografien i masteren</a:t>
            </a:r>
            <a:endParaRPr lang="en-US" dirty="0"/>
          </a:p>
        </p:txBody>
      </p:sp>
      <p:sp>
        <p:nvSpPr>
          <p:cNvPr id="4" name="Text Placeholder 3"/>
          <p:cNvSpPr>
            <a:spLocks noGrp="1"/>
          </p:cNvSpPr>
          <p:nvPr>
            <p:ph type="body" sz="half" idx="2"/>
          </p:nvPr>
        </p:nvSpPr>
        <p:spPr>
          <a:xfrm>
            <a:off x="210823" y="4838230"/>
            <a:ext cx="2639455" cy="1137740"/>
          </a:xfrm>
        </p:spPr>
        <p:txBody>
          <a:bodyPr anchor="t"/>
          <a:lstStyle>
            <a:lvl1pPr marL="0" indent="0">
              <a:buNone/>
              <a:defRPr sz="402"/>
            </a:lvl1pPr>
            <a:lvl2pPr marL="114763" indent="0">
              <a:buNone/>
              <a:defRPr sz="351"/>
            </a:lvl2pPr>
            <a:lvl3pPr marL="229526" indent="0">
              <a:buNone/>
              <a:defRPr sz="301"/>
            </a:lvl3pPr>
            <a:lvl4pPr marL="344290" indent="0">
              <a:buNone/>
              <a:defRPr sz="251"/>
            </a:lvl4pPr>
            <a:lvl5pPr marL="459054" indent="0">
              <a:buNone/>
              <a:defRPr sz="251"/>
            </a:lvl5pPr>
            <a:lvl6pPr marL="573816" indent="0">
              <a:buNone/>
              <a:defRPr sz="251"/>
            </a:lvl6pPr>
            <a:lvl7pPr marL="688580" indent="0">
              <a:buNone/>
              <a:defRPr sz="251"/>
            </a:lvl7pPr>
            <a:lvl8pPr marL="803343" indent="0">
              <a:buNone/>
              <a:defRPr sz="251"/>
            </a:lvl8pPr>
            <a:lvl9pPr marL="918107" indent="0">
              <a:buNone/>
              <a:defRPr sz="251"/>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FCCB2EA5-E983-4644-BFE6-958F6F75864F}" type="datetimeFigureOut">
              <a:rPr lang="da-DK" smtClean="0"/>
              <a:t>12-02-2020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3677337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sp>
        <p:nvSpPr>
          <p:cNvPr id="15" name="Title 1"/>
          <p:cNvSpPr>
            <a:spLocks noGrp="1"/>
          </p:cNvSpPr>
          <p:nvPr>
            <p:ph type="title"/>
          </p:nvPr>
        </p:nvSpPr>
        <p:spPr>
          <a:xfrm>
            <a:off x="210423" y="364197"/>
            <a:ext cx="2639854" cy="1322188"/>
          </a:xfrm>
        </p:spPr>
        <p:txBody>
          <a:bodyPr/>
          <a:lstStyle/>
          <a:p>
            <a:r>
              <a:rPr lang="da-DK"/>
              <a:t>Klik for at redigere titeltypografien i masteren</a:t>
            </a:r>
            <a:endParaRPr lang="en-US" dirty="0"/>
          </a:p>
        </p:txBody>
      </p:sp>
      <p:sp>
        <p:nvSpPr>
          <p:cNvPr id="7" name="Text Placeholder 2"/>
          <p:cNvSpPr>
            <a:spLocks noGrp="1"/>
          </p:cNvSpPr>
          <p:nvPr>
            <p:ph type="body" idx="1"/>
          </p:nvPr>
        </p:nvSpPr>
        <p:spPr>
          <a:xfrm>
            <a:off x="335713" y="1881150"/>
            <a:ext cx="739786" cy="574795"/>
          </a:xfrm>
        </p:spPr>
        <p:txBody>
          <a:bodyPr anchor="b">
            <a:noAutofit/>
          </a:bodyPr>
          <a:lstStyle>
            <a:lvl1pPr marL="0" indent="0">
              <a:buNone/>
              <a:defRPr sz="602"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114763" indent="0">
              <a:buNone/>
              <a:defRPr sz="502" b="1"/>
            </a:lvl2pPr>
            <a:lvl3pPr marL="229526" indent="0">
              <a:buNone/>
              <a:defRPr sz="452" b="1"/>
            </a:lvl3pPr>
            <a:lvl4pPr marL="344290" indent="0">
              <a:buNone/>
              <a:defRPr sz="402" b="1"/>
            </a:lvl4pPr>
            <a:lvl5pPr marL="459054" indent="0">
              <a:buNone/>
              <a:defRPr sz="402" b="1"/>
            </a:lvl5pPr>
            <a:lvl6pPr marL="573816" indent="0">
              <a:buNone/>
              <a:defRPr sz="402" b="1"/>
            </a:lvl6pPr>
            <a:lvl7pPr marL="688580" indent="0">
              <a:buNone/>
              <a:defRPr sz="402" b="1"/>
            </a:lvl7pPr>
            <a:lvl8pPr marL="803343" indent="0">
              <a:buNone/>
              <a:defRPr sz="402" b="1"/>
            </a:lvl8pPr>
            <a:lvl9pPr marL="918107" indent="0">
              <a:buNone/>
              <a:defRPr sz="402" b="1"/>
            </a:lvl9pPr>
          </a:lstStyle>
          <a:p>
            <a:pPr lvl="0"/>
            <a:r>
              <a:rPr lang="da-DK"/>
              <a:t>Klik for at redigere teksttypografierne i masteren</a:t>
            </a:r>
          </a:p>
        </p:txBody>
      </p:sp>
      <p:sp>
        <p:nvSpPr>
          <p:cNvPr id="8" name="Text Placeholder 3"/>
          <p:cNvSpPr>
            <a:spLocks noGrp="1"/>
          </p:cNvSpPr>
          <p:nvPr>
            <p:ph type="body" sz="half" idx="15"/>
          </p:nvPr>
        </p:nvSpPr>
        <p:spPr>
          <a:xfrm>
            <a:off x="340614" y="2565204"/>
            <a:ext cx="734887" cy="3580199"/>
          </a:xfrm>
        </p:spPr>
        <p:txBody>
          <a:bodyPr anchor="t">
            <a:normAutofit/>
          </a:bodyPr>
          <a:lstStyle>
            <a:lvl1pPr marL="0" indent="0">
              <a:buNone/>
              <a:defRPr sz="351"/>
            </a:lvl1pPr>
            <a:lvl2pPr marL="114763" indent="0">
              <a:buNone/>
              <a:defRPr sz="301"/>
            </a:lvl2pPr>
            <a:lvl3pPr marL="229526" indent="0">
              <a:buNone/>
              <a:defRPr sz="251"/>
            </a:lvl3pPr>
            <a:lvl4pPr marL="344290" indent="0">
              <a:buNone/>
              <a:defRPr sz="226"/>
            </a:lvl4pPr>
            <a:lvl5pPr marL="459054" indent="0">
              <a:buNone/>
              <a:defRPr sz="226"/>
            </a:lvl5pPr>
            <a:lvl6pPr marL="573816" indent="0">
              <a:buNone/>
              <a:defRPr sz="226"/>
            </a:lvl6pPr>
            <a:lvl7pPr marL="688580" indent="0">
              <a:buNone/>
              <a:defRPr sz="226"/>
            </a:lvl7pPr>
            <a:lvl8pPr marL="803343" indent="0">
              <a:buNone/>
              <a:defRPr sz="226"/>
            </a:lvl8pPr>
            <a:lvl9pPr marL="918107" indent="0">
              <a:buNone/>
              <a:defRPr sz="226"/>
            </a:lvl9pPr>
          </a:lstStyle>
          <a:p>
            <a:pPr lvl="0"/>
            <a:r>
              <a:rPr lang="da-DK"/>
              <a:t>Klik for at redigere teksttypografierne i masteren</a:t>
            </a:r>
          </a:p>
        </p:txBody>
      </p:sp>
      <p:sp>
        <p:nvSpPr>
          <p:cNvPr id="9" name="Text Placeholder 4"/>
          <p:cNvSpPr>
            <a:spLocks noGrp="1"/>
          </p:cNvSpPr>
          <p:nvPr>
            <p:ph type="body" sz="quarter" idx="3"/>
          </p:nvPr>
        </p:nvSpPr>
        <p:spPr>
          <a:xfrm>
            <a:off x="1151778" y="1881150"/>
            <a:ext cx="737119" cy="574795"/>
          </a:xfrm>
        </p:spPr>
        <p:txBody>
          <a:bodyPr vert="horz" lIns="91440" tIns="45720" rIns="91440" bIns="45720" rtlCol="0" anchor="b">
            <a:noAutofit/>
          </a:bodyPr>
          <a:lstStyle>
            <a:lvl1pPr>
              <a:buNone/>
              <a:defRPr lang="en-US" sz="602"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da-DK"/>
              <a:t>Klik for at redigere teksttypografierne i masteren</a:t>
            </a:r>
          </a:p>
        </p:txBody>
      </p:sp>
      <p:sp>
        <p:nvSpPr>
          <p:cNvPr id="10" name="Text Placeholder 3"/>
          <p:cNvSpPr>
            <a:spLocks noGrp="1"/>
          </p:cNvSpPr>
          <p:nvPr>
            <p:ph type="body" sz="half" idx="16"/>
          </p:nvPr>
        </p:nvSpPr>
        <p:spPr>
          <a:xfrm>
            <a:off x="1149129" y="2565204"/>
            <a:ext cx="739768" cy="3580199"/>
          </a:xfrm>
        </p:spPr>
        <p:txBody>
          <a:bodyPr anchor="t">
            <a:normAutofit/>
          </a:bodyPr>
          <a:lstStyle>
            <a:lvl1pPr marL="0" indent="0">
              <a:buNone/>
              <a:defRPr sz="351"/>
            </a:lvl1pPr>
            <a:lvl2pPr marL="114763" indent="0">
              <a:buNone/>
              <a:defRPr sz="301"/>
            </a:lvl2pPr>
            <a:lvl3pPr marL="229526" indent="0">
              <a:buNone/>
              <a:defRPr sz="251"/>
            </a:lvl3pPr>
            <a:lvl4pPr marL="344290" indent="0">
              <a:buNone/>
              <a:defRPr sz="226"/>
            </a:lvl4pPr>
            <a:lvl5pPr marL="459054" indent="0">
              <a:buNone/>
              <a:defRPr sz="226"/>
            </a:lvl5pPr>
            <a:lvl6pPr marL="573816" indent="0">
              <a:buNone/>
              <a:defRPr sz="226"/>
            </a:lvl6pPr>
            <a:lvl7pPr marL="688580" indent="0">
              <a:buNone/>
              <a:defRPr sz="226"/>
            </a:lvl7pPr>
            <a:lvl8pPr marL="803343" indent="0">
              <a:buNone/>
              <a:defRPr sz="226"/>
            </a:lvl8pPr>
            <a:lvl9pPr marL="918107" indent="0">
              <a:buNone/>
              <a:defRPr sz="226"/>
            </a:lvl9pPr>
          </a:lstStyle>
          <a:p>
            <a:pPr lvl="0"/>
            <a:r>
              <a:rPr lang="da-DK"/>
              <a:t>Klik for at redigere teksttypografierne i masteren</a:t>
            </a:r>
          </a:p>
        </p:txBody>
      </p:sp>
      <p:sp>
        <p:nvSpPr>
          <p:cNvPr id="11" name="Text Placeholder 4"/>
          <p:cNvSpPr>
            <a:spLocks noGrp="1"/>
          </p:cNvSpPr>
          <p:nvPr>
            <p:ph type="body" sz="quarter" idx="13"/>
          </p:nvPr>
        </p:nvSpPr>
        <p:spPr>
          <a:xfrm>
            <a:off x="1965415" y="1881150"/>
            <a:ext cx="736083" cy="574795"/>
          </a:xfrm>
        </p:spPr>
        <p:txBody>
          <a:bodyPr vert="horz" lIns="91440" tIns="45720" rIns="91440" bIns="45720" rtlCol="0" anchor="b">
            <a:noAutofit/>
          </a:bodyPr>
          <a:lstStyle>
            <a:lvl1pPr>
              <a:buNone/>
              <a:defRPr lang="en-US" sz="602"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da-DK"/>
              <a:t>Klik for at redigere teksttypografierne i masteren</a:t>
            </a:r>
          </a:p>
        </p:txBody>
      </p:sp>
      <p:sp>
        <p:nvSpPr>
          <p:cNvPr id="12" name="Text Placeholder 3"/>
          <p:cNvSpPr>
            <a:spLocks noGrp="1"/>
          </p:cNvSpPr>
          <p:nvPr>
            <p:ph type="body" sz="half" idx="17"/>
          </p:nvPr>
        </p:nvSpPr>
        <p:spPr>
          <a:xfrm>
            <a:off x="1965415" y="2565204"/>
            <a:ext cx="736083" cy="3580199"/>
          </a:xfrm>
        </p:spPr>
        <p:txBody>
          <a:bodyPr anchor="t">
            <a:normAutofit/>
          </a:bodyPr>
          <a:lstStyle>
            <a:lvl1pPr marL="0" indent="0">
              <a:buNone/>
              <a:defRPr sz="351"/>
            </a:lvl1pPr>
            <a:lvl2pPr marL="114763" indent="0">
              <a:buNone/>
              <a:defRPr sz="301"/>
            </a:lvl2pPr>
            <a:lvl3pPr marL="229526" indent="0">
              <a:buNone/>
              <a:defRPr sz="251"/>
            </a:lvl3pPr>
            <a:lvl4pPr marL="344290" indent="0">
              <a:buNone/>
              <a:defRPr sz="226"/>
            </a:lvl4pPr>
            <a:lvl5pPr marL="459054" indent="0">
              <a:buNone/>
              <a:defRPr sz="226"/>
            </a:lvl5pPr>
            <a:lvl6pPr marL="573816" indent="0">
              <a:buNone/>
              <a:defRPr sz="226"/>
            </a:lvl6pPr>
            <a:lvl7pPr marL="688580" indent="0">
              <a:buNone/>
              <a:defRPr sz="226"/>
            </a:lvl7pPr>
            <a:lvl8pPr marL="803343" indent="0">
              <a:buNone/>
              <a:defRPr sz="226"/>
            </a:lvl8pPr>
            <a:lvl9pPr marL="918107" indent="0">
              <a:buNone/>
              <a:defRPr sz="226"/>
            </a:lvl9pPr>
          </a:lstStyle>
          <a:p>
            <a:pPr lvl="0"/>
            <a:r>
              <a:rPr lang="da-DK"/>
              <a:t>Klik for at redigere teksttypografierne i masteren</a:t>
            </a:r>
          </a:p>
        </p:txBody>
      </p:sp>
      <p:sp>
        <p:nvSpPr>
          <p:cNvPr id="3" name="Date Placeholder 2"/>
          <p:cNvSpPr>
            <a:spLocks noGrp="1"/>
          </p:cNvSpPr>
          <p:nvPr>
            <p:ph type="dt" sz="half" idx="10"/>
          </p:nvPr>
        </p:nvSpPr>
        <p:spPr/>
        <p:txBody>
          <a:bodyPr/>
          <a:lstStyle/>
          <a:p>
            <a:fld id="{FCCB2EA5-E983-4644-BFE6-958F6F75864F}" type="datetimeFigureOut">
              <a:rPr lang="da-DK" smtClean="0"/>
              <a:t>12-02-2020</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86362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med billede">
    <p:spTree>
      <p:nvGrpSpPr>
        <p:cNvPr id="1" name=""/>
        <p:cNvGrpSpPr/>
        <p:nvPr/>
      </p:nvGrpSpPr>
      <p:grpSpPr>
        <a:xfrm>
          <a:off x="0" y="0"/>
          <a:ext cx="0" cy="0"/>
          <a:chOff x="0" y="0"/>
          <a:chExt cx="0" cy="0"/>
        </a:xfrm>
      </p:grpSpPr>
      <p:sp>
        <p:nvSpPr>
          <p:cNvPr id="30" name="Title 1"/>
          <p:cNvSpPr>
            <a:spLocks noGrp="1"/>
          </p:cNvSpPr>
          <p:nvPr>
            <p:ph type="title"/>
          </p:nvPr>
        </p:nvSpPr>
        <p:spPr>
          <a:xfrm>
            <a:off x="210423" y="364197"/>
            <a:ext cx="2639854" cy="1322188"/>
          </a:xfrm>
        </p:spPr>
        <p:txBody>
          <a:bodyPr/>
          <a:lstStyle/>
          <a:p>
            <a:r>
              <a:rPr lang="da-DK"/>
              <a:t>Klik for at redigere titeltypografien i masteren</a:t>
            </a:r>
            <a:endParaRPr lang="en-US" dirty="0"/>
          </a:p>
        </p:txBody>
      </p:sp>
      <p:sp>
        <p:nvSpPr>
          <p:cNvPr id="19" name="Text Placeholder 2"/>
          <p:cNvSpPr>
            <a:spLocks noGrp="1"/>
          </p:cNvSpPr>
          <p:nvPr>
            <p:ph type="body" idx="1"/>
          </p:nvPr>
        </p:nvSpPr>
        <p:spPr>
          <a:xfrm>
            <a:off x="334409" y="4286562"/>
            <a:ext cx="738075" cy="574795"/>
          </a:xfrm>
        </p:spPr>
        <p:txBody>
          <a:bodyPr anchor="b">
            <a:noAutofit/>
          </a:bodyPr>
          <a:lstStyle>
            <a:lvl1pPr marL="0" indent="0">
              <a:buNone/>
              <a:defRPr sz="602"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114763" indent="0">
              <a:buNone/>
              <a:defRPr sz="502" b="1"/>
            </a:lvl2pPr>
            <a:lvl3pPr marL="229526" indent="0">
              <a:buNone/>
              <a:defRPr sz="452" b="1"/>
            </a:lvl3pPr>
            <a:lvl4pPr marL="344290" indent="0">
              <a:buNone/>
              <a:defRPr sz="402" b="1"/>
            </a:lvl4pPr>
            <a:lvl5pPr marL="459054" indent="0">
              <a:buNone/>
              <a:defRPr sz="402" b="1"/>
            </a:lvl5pPr>
            <a:lvl6pPr marL="573816" indent="0">
              <a:buNone/>
              <a:defRPr sz="402" b="1"/>
            </a:lvl6pPr>
            <a:lvl7pPr marL="688580" indent="0">
              <a:buNone/>
              <a:defRPr sz="402" b="1"/>
            </a:lvl7pPr>
            <a:lvl8pPr marL="803343" indent="0">
              <a:buNone/>
              <a:defRPr sz="402" b="1"/>
            </a:lvl8pPr>
            <a:lvl9pPr marL="918107" indent="0">
              <a:buNone/>
              <a:defRPr sz="402" b="1"/>
            </a:lvl9pPr>
          </a:lstStyle>
          <a:p>
            <a:pPr lvl="0"/>
            <a:r>
              <a:rPr lang="da-DK"/>
              <a:t>Klik for at redigere teksttypografierne i masteren</a:t>
            </a:r>
          </a:p>
        </p:txBody>
      </p:sp>
      <p:sp>
        <p:nvSpPr>
          <p:cNvPr id="20" name="Picture Placeholder 2"/>
          <p:cNvSpPr>
            <a:spLocks noGrp="1" noChangeAspect="1"/>
          </p:cNvSpPr>
          <p:nvPr>
            <p:ph type="pic" idx="15"/>
          </p:nvPr>
        </p:nvSpPr>
        <p:spPr>
          <a:xfrm>
            <a:off x="334409" y="2250609"/>
            <a:ext cx="738075" cy="152012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402"/>
            </a:lvl1pPr>
            <a:lvl2pPr marL="114763" indent="0">
              <a:buNone/>
              <a:defRPr sz="402"/>
            </a:lvl2pPr>
            <a:lvl3pPr marL="229526" indent="0">
              <a:buNone/>
              <a:defRPr sz="402"/>
            </a:lvl3pPr>
            <a:lvl4pPr marL="344290" indent="0">
              <a:buNone/>
              <a:defRPr sz="402"/>
            </a:lvl4pPr>
            <a:lvl5pPr marL="459054" indent="0">
              <a:buNone/>
              <a:defRPr sz="402"/>
            </a:lvl5pPr>
            <a:lvl6pPr marL="573816" indent="0">
              <a:buNone/>
              <a:defRPr sz="402"/>
            </a:lvl6pPr>
            <a:lvl7pPr marL="688580" indent="0">
              <a:buNone/>
              <a:defRPr sz="402"/>
            </a:lvl7pPr>
            <a:lvl8pPr marL="803343" indent="0">
              <a:buNone/>
              <a:defRPr sz="402"/>
            </a:lvl8pPr>
            <a:lvl9pPr marL="918107" indent="0">
              <a:buNone/>
              <a:defRPr sz="402"/>
            </a:lvl9pPr>
          </a:lstStyle>
          <a:p>
            <a:r>
              <a:rPr lang="da-DK"/>
              <a:t>Klik på ikonet for at tilføje et billede</a:t>
            </a:r>
            <a:endParaRPr lang="en-US" dirty="0"/>
          </a:p>
        </p:txBody>
      </p:sp>
      <p:sp>
        <p:nvSpPr>
          <p:cNvPr id="21" name="Text Placeholder 3"/>
          <p:cNvSpPr>
            <a:spLocks noGrp="1"/>
          </p:cNvSpPr>
          <p:nvPr>
            <p:ph type="body" sz="half" idx="18"/>
          </p:nvPr>
        </p:nvSpPr>
        <p:spPr>
          <a:xfrm>
            <a:off x="334409" y="4861359"/>
            <a:ext cx="738075" cy="657511"/>
          </a:xfrm>
        </p:spPr>
        <p:txBody>
          <a:bodyPr anchor="t">
            <a:normAutofit/>
          </a:bodyPr>
          <a:lstStyle>
            <a:lvl1pPr marL="0" indent="0">
              <a:buNone/>
              <a:defRPr sz="351"/>
            </a:lvl1pPr>
            <a:lvl2pPr marL="114763" indent="0">
              <a:buNone/>
              <a:defRPr sz="301"/>
            </a:lvl2pPr>
            <a:lvl3pPr marL="229526" indent="0">
              <a:buNone/>
              <a:defRPr sz="251"/>
            </a:lvl3pPr>
            <a:lvl4pPr marL="344290" indent="0">
              <a:buNone/>
              <a:defRPr sz="226"/>
            </a:lvl4pPr>
            <a:lvl5pPr marL="459054" indent="0">
              <a:buNone/>
              <a:defRPr sz="226"/>
            </a:lvl5pPr>
            <a:lvl6pPr marL="573816" indent="0">
              <a:buNone/>
              <a:defRPr sz="226"/>
            </a:lvl6pPr>
            <a:lvl7pPr marL="688580" indent="0">
              <a:buNone/>
              <a:defRPr sz="226"/>
            </a:lvl7pPr>
            <a:lvl8pPr marL="803343" indent="0">
              <a:buNone/>
              <a:defRPr sz="226"/>
            </a:lvl8pPr>
            <a:lvl9pPr marL="918107" indent="0">
              <a:buNone/>
              <a:defRPr sz="226"/>
            </a:lvl9pPr>
          </a:lstStyle>
          <a:p>
            <a:pPr lvl="0"/>
            <a:r>
              <a:rPr lang="da-DK"/>
              <a:t>Klik for at redigere teksttypografierne i masteren</a:t>
            </a:r>
          </a:p>
        </p:txBody>
      </p:sp>
      <p:sp>
        <p:nvSpPr>
          <p:cNvPr id="22" name="Text Placeholder 4"/>
          <p:cNvSpPr>
            <a:spLocks noGrp="1"/>
          </p:cNvSpPr>
          <p:nvPr>
            <p:ph type="body" sz="quarter" idx="3"/>
          </p:nvPr>
        </p:nvSpPr>
        <p:spPr>
          <a:xfrm>
            <a:off x="1147009" y="4286562"/>
            <a:ext cx="735684" cy="574795"/>
          </a:xfrm>
        </p:spPr>
        <p:txBody>
          <a:bodyPr anchor="b">
            <a:noAutofit/>
          </a:bodyPr>
          <a:lstStyle>
            <a:lvl1pPr marL="0" indent="0">
              <a:buNone/>
              <a:defRPr sz="602"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114763" indent="0">
              <a:buNone/>
              <a:defRPr sz="502" b="1"/>
            </a:lvl2pPr>
            <a:lvl3pPr marL="229526" indent="0">
              <a:buNone/>
              <a:defRPr sz="452" b="1"/>
            </a:lvl3pPr>
            <a:lvl4pPr marL="344290" indent="0">
              <a:buNone/>
              <a:defRPr sz="402" b="1"/>
            </a:lvl4pPr>
            <a:lvl5pPr marL="459054" indent="0">
              <a:buNone/>
              <a:defRPr sz="402" b="1"/>
            </a:lvl5pPr>
            <a:lvl6pPr marL="573816" indent="0">
              <a:buNone/>
              <a:defRPr sz="402" b="1"/>
            </a:lvl6pPr>
            <a:lvl7pPr marL="688580" indent="0">
              <a:buNone/>
              <a:defRPr sz="402" b="1"/>
            </a:lvl7pPr>
            <a:lvl8pPr marL="803343" indent="0">
              <a:buNone/>
              <a:defRPr sz="402" b="1"/>
            </a:lvl8pPr>
            <a:lvl9pPr marL="918107" indent="0">
              <a:buNone/>
              <a:defRPr sz="402" b="1"/>
            </a:lvl9pPr>
          </a:lstStyle>
          <a:p>
            <a:pPr lvl="0"/>
            <a:r>
              <a:rPr lang="da-DK"/>
              <a:t>Klik for at redigere teksttypografierne i masteren</a:t>
            </a:r>
          </a:p>
        </p:txBody>
      </p:sp>
      <p:sp>
        <p:nvSpPr>
          <p:cNvPr id="23" name="Picture Placeholder 2"/>
          <p:cNvSpPr>
            <a:spLocks noGrp="1" noChangeAspect="1"/>
          </p:cNvSpPr>
          <p:nvPr>
            <p:ph type="pic" idx="21"/>
          </p:nvPr>
        </p:nvSpPr>
        <p:spPr>
          <a:xfrm>
            <a:off x="1147008" y="2250609"/>
            <a:ext cx="735684" cy="152012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402"/>
            </a:lvl1pPr>
            <a:lvl2pPr marL="114763" indent="0">
              <a:buNone/>
              <a:defRPr sz="402"/>
            </a:lvl2pPr>
            <a:lvl3pPr marL="229526" indent="0">
              <a:buNone/>
              <a:defRPr sz="402"/>
            </a:lvl3pPr>
            <a:lvl4pPr marL="344290" indent="0">
              <a:buNone/>
              <a:defRPr sz="402"/>
            </a:lvl4pPr>
            <a:lvl5pPr marL="459054" indent="0">
              <a:buNone/>
              <a:defRPr sz="402"/>
            </a:lvl5pPr>
            <a:lvl6pPr marL="573816" indent="0">
              <a:buNone/>
              <a:defRPr sz="402"/>
            </a:lvl6pPr>
            <a:lvl7pPr marL="688580" indent="0">
              <a:buNone/>
              <a:defRPr sz="402"/>
            </a:lvl7pPr>
            <a:lvl8pPr marL="803343" indent="0">
              <a:buNone/>
              <a:defRPr sz="402"/>
            </a:lvl8pPr>
            <a:lvl9pPr marL="918107" indent="0">
              <a:buNone/>
              <a:defRPr sz="402"/>
            </a:lvl9pPr>
          </a:lstStyle>
          <a:p>
            <a:r>
              <a:rPr lang="da-DK"/>
              <a:t>Klik på ikonet for at tilføje et billede</a:t>
            </a:r>
            <a:endParaRPr lang="en-US" dirty="0"/>
          </a:p>
        </p:txBody>
      </p:sp>
      <p:sp>
        <p:nvSpPr>
          <p:cNvPr id="24" name="Text Placeholder 3"/>
          <p:cNvSpPr>
            <a:spLocks noGrp="1"/>
          </p:cNvSpPr>
          <p:nvPr>
            <p:ph type="body" sz="half" idx="19"/>
          </p:nvPr>
        </p:nvSpPr>
        <p:spPr>
          <a:xfrm>
            <a:off x="1146669" y="4861358"/>
            <a:ext cx="736658" cy="657511"/>
          </a:xfrm>
        </p:spPr>
        <p:txBody>
          <a:bodyPr anchor="t">
            <a:normAutofit/>
          </a:bodyPr>
          <a:lstStyle>
            <a:lvl1pPr marL="0" indent="0">
              <a:buNone/>
              <a:defRPr sz="351"/>
            </a:lvl1pPr>
            <a:lvl2pPr marL="114763" indent="0">
              <a:buNone/>
              <a:defRPr sz="301"/>
            </a:lvl2pPr>
            <a:lvl3pPr marL="229526" indent="0">
              <a:buNone/>
              <a:defRPr sz="251"/>
            </a:lvl3pPr>
            <a:lvl4pPr marL="344290" indent="0">
              <a:buNone/>
              <a:defRPr sz="226"/>
            </a:lvl4pPr>
            <a:lvl5pPr marL="459054" indent="0">
              <a:buNone/>
              <a:defRPr sz="226"/>
            </a:lvl5pPr>
            <a:lvl6pPr marL="573816" indent="0">
              <a:buNone/>
              <a:defRPr sz="226"/>
            </a:lvl6pPr>
            <a:lvl7pPr marL="688580" indent="0">
              <a:buNone/>
              <a:defRPr sz="226"/>
            </a:lvl7pPr>
            <a:lvl8pPr marL="803343" indent="0">
              <a:buNone/>
              <a:defRPr sz="226"/>
            </a:lvl8pPr>
            <a:lvl9pPr marL="918107" indent="0">
              <a:buNone/>
              <a:defRPr sz="226"/>
            </a:lvl9pPr>
          </a:lstStyle>
          <a:p>
            <a:pPr lvl="0"/>
            <a:r>
              <a:rPr lang="da-DK"/>
              <a:t>Klik for at redigere teksttypografierne i masteren</a:t>
            </a:r>
          </a:p>
        </p:txBody>
      </p:sp>
      <p:sp>
        <p:nvSpPr>
          <p:cNvPr id="25" name="Text Placeholder 4"/>
          <p:cNvSpPr>
            <a:spLocks noGrp="1"/>
          </p:cNvSpPr>
          <p:nvPr>
            <p:ph type="body" sz="quarter" idx="13"/>
          </p:nvPr>
        </p:nvSpPr>
        <p:spPr>
          <a:xfrm>
            <a:off x="1959211" y="4286562"/>
            <a:ext cx="736083" cy="574795"/>
          </a:xfrm>
        </p:spPr>
        <p:txBody>
          <a:bodyPr anchor="b">
            <a:noAutofit/>
          </a:bodyPr>
          <a:lstStyle>
            <a:lvl1pPr marL="0" indent="0">
              <a:buNone/>
              <a:defRPr sz="602"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114763" indent="0">
              <a:buNone/>
              <a:defRPr sz="502" b="1"/>
            </a:lvl2pPr>
            <a:lvl3pPr marL="229526" indent="0">
              <a:buNone/>
              <a:defRPr sz="452" b="1"/>
            </a:lvl3pPr>
            <a:lvl4pPr marL="344290" indent="0">
              <a:buNone/>
              <a:defRPr sz="402" b="1"/>
            </a:lvl4pPr>
            <a:lvl5pPr marL="459054" indent="0">
              <a:buNone/>
              <a:defRPr sz="402" b="1"/>
            </a:lvl5pPr>
            <a:lvl6pPr marL="573816" indent="0">
              <a:buNone/>
              <a:defRPr sz="402" b="1"/>
            </a:lvl6pPr>
            <a:lvl7pPr marL="688580" indent="0">
              <a:buNone/>
              <a:defRPr sz="402" b="1"/>
            </a:lvl7pPr>
            <a:lvl8pPr marL="803343" indent="0">
              <a:buNone/>
              <a:defRPr sz="402" b="1"/>
            </a:lvl8pPr>
            <a:lvl9pPr marL="918107" indent="0">
              <a:buNone/>
              <a:defRPr sz="402" b="1"/>
            </a:lvl9pPr>
          </a:lstStyle>
          <a:p>
            <a:pPr lvl="0"/>
            <a:r>
              <a:rPr lang="da-DK"/>
              <a:t>Klik for at redigere teksttypografierne i masteren</a:t>
            </a:r>
          </a:p>
        </p:txBody>
      </p:sp>
      <p:sp>
        <p:nvSpPr>
          <p:cNvPr id="26" name="Picture Placeholder 2"/>
          <p:cNvSpPr>
            <a:spLocks noGrp="1" noChangeAspect="1"/>
          </p:cNvSpPr>
          <p:nvPr>
            <p:ph type="pic" idx="22"/>
          </p:nvPr>
        </p:nvSpPr>
        <p:spPr>
          <a:xfrm>
            <a:off x="1959211" y="2250609"/>
            <a:ext cx="736083" cy="152012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402"/>
            </a:lvl1pPr>
            <a:lvl2pPr marL="114763" indent="0">
              <a:buNone/>
              <a:defRPr sz="402"/>
            </a:lvl2pPr>
            <a:lvl3pPr marL="229526" indent="0">
              <a:buNone/>
              <a:defRPr sz="402"/>
            </a:lvl3pPr>
            <a:lvl4pPr marL="344290" indent="0">
              <a:buNone/>
              <a:defRPr sz="402"/>
            </a:lvl4pPr>
            <a:lvl5pPr marL="459054" indent="0">
              <a:buNone/>
              <a:defRPr sz="402"/>
            </a:lvl5pPr>
            <a:lvl6pPr marL="573816" indent="0">
              <a:buNone/>
              <a:defRPr sz="402"/>
            </a:lvl6pPr>
            <a:lvl7pPr marL="688580" indent="0">
              <a:buNone/>
              <a:defRPr sz="402"/>
            </a:lvl7pPr>
            <a:lvl8pPr marL="803343" indent="0">
              <a:buNone/>
              <a:defRPr sz="402"/>
            </a:lvl8pPr>
            <a:lvl9pPr marL="918107" indent="0">
              <a:buNone/>
              <a:defRPr sz="402"/>
            </a:lvl9pPr>
          </a:lstStyle>
          <a:p>
            <a:r>
              <a:rPr lang="da-DK"/>
              <a:t>Klik på ikonet for at tilføje et billede</a:t>
            </a:r>
            <a:endParaRPr lang="en-US" dirty="0"/>
          </a:p>
        </p:txBody>
      </p:sp>
      <p:sp>
        <p:nvSpPr>
          <p:cNvPr id="27" name="Text Placeholder 3"/>
          <p:cNvSpPr>
            <a:spLocks noGrp="1"/>
          </p:cNvSpPr>
          <p:nvPr>
            <p:ph type="body" sz="half" idx="20"/>
          </p:nvPr>
        </p:nvSpPr>
        <p:spPr>
          <a:xfrm>
            <a:off x="1959180" y="4861356"/>
            <a:ext cx="737058" cy="657511"/>
          </a:xfrm>
        </p:spPr>
        <p:txBody>
          <a:bodyPr anchor="t">
            <a:normAutofit/>
          </a:bodyPr>
          <a:lstStyle>
            <a:lvl1pPr marL="0" indent="0">
              <a:buNone/>
              <a:defRPr sz="351"/>
            </a:lvl1pPr>
            <a:lvl2pPr marL="114763" indent="0">
              <a:buNone/>
              <a:defRPr sz="301"/>
            </a:lvl2pPr>
            <a:lvl3pPr marL="229526" indent="0">
              <a:buNone/>
              <a:defRPr sz="251"/>
            </a:lvl3pPr>
            <a:lvl4pPr marL="344290" indent="0">
              <a:buNone/>
              <a:defRPr sz="226"/>
            </a:lvl4pPr>
            <a:lvl5pPr marL="459054" indent="0">
              <a:buNone/>
              <a:defRPr sz="226"/>
            </a:lvl5pPr>
            <a:lvl6pPr marL="573816" indent="0">
              <a:buNone/>
              <a:defRPr sz="226"/>
            </a:lvl6pPr>
            <a:lvl7pPr marL="688580" indent="0">
              <a:buNone/>
              <a:defRPr sz="226"/>
            </a:lvl7pPr>
            <a:lvl8pPr marL="803343" indent="0">
              <a:buNone/>
              <a:defRPr sz="226"/>
            </a:lvl8pPr>
            <a:lvl9pPr marL="918107" indent="0">
              <a:buNone/>
              <a:defRPr sz="226"/>
            </a:lvl9pPr>
          </a:lstStyle>
          <a:p>
            <a:pPr lvl="0"/>
            <a:r>
              <a:rPr lang="da-DK"/>
              <a:t>Klik for at redigere teksttypografierne i masteren</a:t>
            </a:r>
          </a:p>
        </p:txBody>
      </p:sp>
      <p:sp>
        <p:nvSpPr>
          <p:cNvPr id="3" name="Date Placeholder 2"/>
          <p:cNvSpPr>
            <a:spLocks noGrp="1"/>
          </p:cNvSpPr>
          <p:nvPr>
            <p:ph type="dt" sz="half" idx="10"/>
          </p:nvPr>
        </p:nvSpPr>
        <p:spPr/>
        <p:txBody>
          <a:bodyPr/>
          <a:lstStyle/>
          <a:p>
            <a:fld id="{FCCB2EA5-E983-4644-BFE6-958F6F75864F}" type="datetimeFigureOut">
              <a:rPr lang="da-DK" smtClean="0"/>
              <a:t>12-02-2020</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1622478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FCCB2EA5-E983-4644-BFE6-958F6F75864F}" type="datetimeFigureOut">
              <a:rPr lang="da-DK" smtClean="0"/>
              <a:t>12-02-2020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2172241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0315" y="364195"/>
            <a:ext cx="659963" cy="5797040"/>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210423" y="364195"/>
            <a:ext cx="1941632" cy="5797040"/>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FCCB2EA5-E983-4644-BFE6-958F6F75864F}" type="datetimeFigureOut">
              <a:rPr lang="da-DK" smtClean="0"/>
              <a:t>12-02-2020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393189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FCCB2EA5-E983-4644-BFE6-958F6F75864F}" type="datetimeFigureOut">
              <a:rPr lang="da-DK" smtClean="0"/>
              <a:t>12-02-2020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3887185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7" name="Title 1"/>
          <p:cNvSpPr>
            <a:spLocks noGrp="1"/>
          </p:cNvSpPr>
          <p:nvPr>
            <p:ph type="ctrTitle"/>
          </p:nvPr>
        </p:nvSpPr>
        <p:spPr>
          <a:xfrm>
            <a:off x="214524" y="4452662"/>
            <a:ext cx="2295525" cy="1191608"/>
          </a:xfrm>
        </p:spPr>
        <p:txBody>
          <a:bodyPr wrap="none" anchor="t">
            <a:normAutofit/>
          </a:bodyPr>
          <a:lstStyle>
            <a:lvl1pPr algn="l">
              <a:defRPr sz="2410" b="0" spc="-7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da-DK"/>
              <a:t>Klik for at redigere titeltypografien i masteren</a:t>
            </a:r>
            <a:endParaRPr lang="en-US" dirty="0"/>
          </a:p>
        </p:txBody>
      </p:sp>
      <p:sp>
        <p:nvSpPr>
          <p:cNvPr id="8" name="Subtitle 2"/>
          <p:cNvSpPr>
            <a:spLocks noGrp="1"/>
          </p:cNvSpPr>
          <p:nvPr>
            <p:ph type="subTitle" idx="1"/>
          </p:nvPr>
        </p:nvSpPr>
        <p:spPr>
          <a:xfrm>
            <a:off x="214524" y="3820126"/>
            <a:ext cx="2295525" cy="616249"/>
          </a:xfrm>
        </p:spPr>
        <p:txBody>
          <a:bodyPr anchor="b">
            <a:normAutofit/>
          </a:bodyPr>
          <a:lstStyle>
            <a:lvl1pPr marL="0" indent="0" algn="l">
              <a:buNone/>
              <a:defRPr sz="803"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114763" indent="0" algn="ctr">
              <a:buNone/>
              <a:defRPr sz="502"/>
            </a:lvl2pPr>
            <a:lvl3pPr marL="229526" indent="0" algn="ctr">
              <a:buNone/>
              <a:defRPr sz="452"/>
            </a:lvl3pPr>
            <a:lvl4pPr marL="344290" indent="0" algn="ctr">
              <a:buNone/>
              <a:defRPr sz="402"/>
            </a:lvl4pPr>
            <a:lvl5pPr marL="459054" indent="0" algn="ctr">
              <a:buNone/>
              <a:defRPr sz="402"/>
            </a:lvl5pPr>
            <a:lvl6pPr marL="573816" indent="0" algn="ctr">
              <a:buNone/>
              <a:defRPr sz="402"/>
            </a:lvl6pPr>
            <a:lvl7pPr marL="688580" indent="0" algn="ctr">
              <a:buNone/>
              <a:defRPr sz="402"/>
            </a:lvl7pPr>
            <a:lvl8pPr marL="803343" indent="0" algn="ctr">
              <a:buNone/>
              <a:defRPr sz="402"/>
            </a:lvl8pPr>
            <a:lvl9pPr marL="918107" indent="0" algn="ctr">
              <a:buNone/>
              <a:defRPr sz="402"/>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FCCB2EA5-E983-4644-BFE6-958F6F75864F}" type="datetimeFigureOut">
              <a:rPr lang="da-DK" smtClean="0"/>
              <a:t>12-02-2020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3636226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281167" y="1820978"/>
            <a:ext cx="1261539" cy="4340259"/>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1586543" y="1820978"/>
            <a:ext cx="1263734" cy="4340259"/>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FCCB2EA5-E983-4644-BFE6-958F6F75864F}" type="datetimeFigureOut">
              <a:rPr lang="da-DK" smtClean="0"/>
              <a:t>12-02-2020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1931159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210822" y="364197"/>
            <a:ext cx="2639854" cy="1322188"/>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281167" y="1676882"/>
            <a:ext cx="1261539" cy="821814"/>
          </a:xfrm>
        </p:spPr>
        <p:txBody>
          <a:bodyPr anchor="b">
            <a:normAutofit/>
          </a:bodyPr>
          <a:lstStyle>
            <a:lvl1pPr marL="0" indent="0">
              <a:buNone/>
              <a:defRPr sz="669"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114763" indent="0">
              <a:buNone/>
              <a:defRPr sz="502" b="1"/>
            </a:lvl2pPr>
            <a:lvl3pPr marL="229526" indent="0">
              <a:buNone/>
              <a:defRPr sz="452" b="1"/>
            </a:lvl3pPr>
            <a:lvl4pPr marL="344290" indent="0">
              <a:buNone/>
              <a:defRPr sz="402" b="1"/>
            </a:lvl4pPr>
            <a:lvl5pPr marL="459054" indent="0">
              <a:buNone/>
              <a:defRPr sz="402" b="1"/>
            </a:lvl5pPr>
            <a:lvl6pPr marL="573816" indent="0">
              <a:buNone/>
              <a:defRPr sz="402" b="1"/>
            </a:lvl6pPr>
            <a:lvl7pPr marL="688580" indent="0">
              <a:buNone/>
              <a:defRPr sz="402" b="1"/>
            </a:lvl7pPr>
            <a:lvl8pPr marL="803343" indent="0">
              <a:buNone/>
              <a:defRPr sz="402" b="1"/>
            </a:lvl8pPr>
            <a:lvl9pPr marL="918107" indent="0">
              <a:buNone/>
              <a:defRPr sz="402" b="1"/>
            </a:lvl9pPr>
          </a:lstStyle>
          <a:p>
            <a:pPr lvl="0"/>
            <a:r>
              <a:rPr lang="da-DK"/>
              <a:t>Klik for at redigere teksttypografierne i masteren</a:t>
            </a:r>
          </a:p>
        </p:txBody>
      </p:sp>
      <p:sp>
        <p:nvSpPr>
          <p:cNvPr id="4" name="Content Placeholder 3"/>
          <p:cNvSpPr>
            <a:spLocks noGrp="1"/>
          </p:cNvSpPr>
          <p:nvPr>
            <p:ph sz="half" idx="2"/>
          </p:nvPr>
        </p:nvSpPr>
        <p:spPr>
          <a:xfrm>
            <a:off x="281167" y="2498697"/>
            <a:ext cx="1261539" cy="367520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1586545" y="1676882"/>
            <a:ext cx="1264132" cy="821814"/>
          </a:xfrm>
        </p:spPr>
        <p:txBody>
          <a:bodyPr vert="horz" lIns="91440" tIns="45720" rIns="91440" bIns="45720" rtlCol="0" anchor="b">
            <a:normAutofit/>
          </a:bodyPr>
          <a:lstStyle>
            <a:lvl1pPr>
              <a:buNone/>
              <a:defRPr lang="en-US" sz="669"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da-DK"/>
              <a:t>Klik for at redigere teksttypografierne i masteren</a:t>
            </a:r>
          </a:p>
        </p:txBody>
      </p:sp>
      <p:sp>
        <p:nvSpPr>
          <p:cNvPr id="6" name="Content Placeholder 5"/>
          <p:cNvSpPr>
            <a:spLocks noGrp="1"/>
          </p:cNvSpPr>
          <p:nvPr>
            <p:ph sz="quarter" idx="4"/>
          </p:nvPr>
        </p:nvSpPr>
        <p:spPr>
          <a:xfrm>
            <a:off x="1586545" y="2498697"/>
            <a:ext cx="1264132" cy="367520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FCCB2EA5-E983-4644-BFE6-958F6F75864F}" type="datetimeFigureOut">
              <a:rPr lang="da-DK" smtClean="0"/>
              <a:t>12-02-2020</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3226994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FCCB2EA5-E983-4644-BFE6-958F6F75864F}" type="datetimeFigureOut">
              <a:rPr lang="da-DK" smtClean="0"/>
              <a:t>12-02-2020</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643732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CB2EA5-E983-4644-BFE6-958F6F75864F}" type="datetimeFigureOut">
              <a:rPr lang="da-DK" smtClean="0"/>
              <a:t>12-02-2020</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2911122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210823" y="456036"/>
            <a:ext cx="987155" cy="1596126"/>
          </a:xfrm>
        </p:spPr>
        <p:txBody>
          <a:bodyPr anchor="b"/>
          <a:lstStyle>
            <a:lvl1pPr>
              <a:defRPr sz="803"/>
            </a:lvl1pPr>
          </a:lstStyle>
          <a:p>
            <a:r>
              <a:rPr lang="da-DK"/>
              <a:t>Klik for at redigere titeltypografien i masteren</a:t>
            </a:r>
            <a:endParaRPr lang="en-US" dirty="0"/>
          </a:p>
        </p:txBody>
      </p:sp>
      <p:sp>
        <p:nvSpPr>
          <p:cNvPr id="3" name="Content Placeholder 2"/>
          <p:cNvSpPr>
            <a:spLocks noGrp="1"/>
          </p:cNvSpPr>
          <p:nvPr>
            <p:ph idx="1"/>
          </p:nvPr>
        </p:nvSpPr>
        <p:spPr>
          <a:xfrm>
            <a:off x="1301197" y="984912"/>
            <a:ext cx="1549479" cy="486121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281168" y="2052163"/>
            <a:ext cx="916811" cy="3801883"/>
          </a:xfrm>
        </p:spPr>
        <p:txBody>
          <a:bodyPr>
            <a:normAutofit/>
          </a:bodyPr>
          <a:lstStyle>
            <a:lvl1pPr marL="0" indent="0">
              <a:buNone/>
              <a:defRPr sz="469">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114763" indent="0">
              <a:buNone/>
              <a:defRPr sz="351"/>
            </a:lvl2pPr>
            <a:lvl3pPr marL="229526" indent="0">
              <a:buNone/>
              <a:defRPr sz="301"/>
            </a:lvl3pPr>
            <a:lvl4pPr marL="344290" indent="0">
              <a:buNone/>
              <a:defRPr sz="251"/>
            </a:lvl4pPr>
            <a:lvl5pPr marL="459054" indent="0">
              <a:buNone/>
              <a:defRPr sz="251"/>
            </a:lvl5pPr>
            <a:lvl6pPr marL="573816" indent="0">
              <a:buNone/>
              <a:defRPr sz="251"/>
            </a:lvl6pPr>
            <a:lvl7pPr marL="688580" indent="0">
              <a:buNone/>
              <a:defRPr sz="251"/>
            </a:lvl7pPr>
            <a:lvl8pPr marL="803343" indent="0">
              <a:buNone/>
              <a:defRPr sz="251"/>
            </a:lvl8pPr>
            <a:lvl9pPr marL="918107" indent="0">
              <a:buNone/>
              <a:defRPr sz="251"/>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FCCB2EA5-E983-4644-BFE6-958F6F75864F}" type="datetimeFigureOut">
              <a:rPr lang="da-DK" smtClean="0"/>
              <a:t>12-02-2020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2074234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210823" y="456036"/>
            <a:ext cx="987155" cy="1596126"/>
          </a:xfrm>
        </p:spPr>
        <p:txBody>
          <a:bodyPr anchor="b"/>
          <a:lstStyle>
            <a:lvl1pPr>
              <a:defRPr sz="803"/>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1301197" y="984912"/>
            <a:ext cx="1549479" cy="4861216"/>
          </a:xfrm>
        </p:spPr>
        <p:txBody>
          <a:bodyPr anchor="t"/>
          <a:lstStyle>
            <a:lvl1pPr marL="0" indent="0">
              <a:buNone/>
              <a:defRPr sz="803"/>
            </a:lvl1pPr>
            <a:lvl2pPr marL="114763" indent="0">
              <a:buNone/>
              <a:defRPr sz="703"/>
            </a:lvl2pPr>
            <a:lvl3pPr marL="229526" indent="0">
              <a:buNone/>
              <a:defRPr sz="602"/>
            </a:lvl3pPr>
            <a:lvl4pPr marL="344290" indent="0">
              <a:buNone/>
              <a:defRPr sz="502"/>
            </a:lvl4pPr>
            <a:lvl5pPr marL="459054" indent="0">
              <a:buNone/>
              <a:defRPr sz="502"/>
            </a:lvl5pPr>
            <a:lvl6pPr marL="573816" indent="0">
              <a:buNone/>
              <a:defRPr sz="502"/>
            </a:lvl6pPr>
            <a:lvl7pPr marL="688580" indent="0">
              <a:buNone/>
              <a:defRPr sz="502"/>
            </a:lvl7pPr>
            <a:lvl8pPr marL="803343" indent="0">
              <a:buNone/>
              <a:defRPr sz="502"/>
            </a:lvl8pPr>
            <a:lvl9pPr marL="918107" indent="0">
              <a:buNone/>
              <a:defRPr sz="502"/>
            </a:lvl9pPr>
          </a:lstStyle>
          <a:p>
            <a:r>
              <a:rPr lang="da-DK"/>
              <a:t>Klik på ikonet for at tilføje et billede</a:t>
            </a:r>
            <a:endParaRPr lang="en-US" dirty="0"/>
          </a:p>
        </p:txBody>
      </p:sp>
      <p:sp>
        <p:nvSpPr>
          <p:cNvPr id="4" name="Text Placeholder 3"/>
          <p:cNvSpPr>
            <a:spLocks noGrp="1"/>
          </p:cNvSpPr>
          <p:nvPr>
            <p:ph type="body" sz="half" idx="2"/>
          </p:nvPr>
        </p:nvSpPr>
        <p:spPr>
          <a:xfrm>
            <a:off x="281168" y="2052163"/>
            <a:ext cx="916811" cy="3801883"/>
          </a:xfrm>
        </p:spPr>
        <p:txBody>
          <a:bodyPr>
            <a:normAutofit/>
          </a:bodyPr>
          <a:lstStyle>
            <a:lvl1pPr marL="0" indent="0">
              <a:buNone/>
              <a:defRPr sz="469">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114763" indent="0">
              <a:buNone/>
              <a:defRPr sz="351"/>
            </a:lvl2pPr>
            <a:lvl3pPr marL="229526" indent="0">
              <a:buNone/>
              <a:defRPr sz="301"/>
            </a:lvl3pPr>
            <a:lvl4pPr marL="344290" indent="0">
              <a:buNone/>
              <a:defRPr sz="251"/>
            </a:lvl4pPr>
            <a:lvl5pPr marL="459054" indent="0">
              <a:buNone/>
              <a:defRPr sz="251"/>
            </a:lvl5pPr>
            <a:lvl6pPr marL="573816" indent="0">
              <a:buNone/>
              <a:defRPr sz="251"/>
            </a:lvl6pPr>
            <a:lvl7pPr marL="688580" indent="0">
              <a:buNone/>
              <a:defRPr sz="251"/>
            </a:lvl7pPr>
            <a:lvl8pPr marL="803343" indent="0">
              <a:buNone/>
              <a:defRPr sz="251"/>
            </a:lvl8pPr>
            <a:lvl9pPr marL="918107" indent="0">
              <a:buNone/>
              <a:defRPr sz="251"/>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FCCB2EA5-E983-4644-BFE6-958F6F75864F}" type="datetimeFigureOut">
              <a:rPr lang="da-DK" smtClean="0"/>
              <a:t>12-02-2020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E45586A-05F4-42D2-9FA2-90FB5F3D7D6D}" type="slidenum">
              <a:rPr lang="da-DK" smtClean="0"/>
              <a:t>‹nr.›</a:t>
            </a:fld>
            <a:endParaRPr lang="da-DK"/>
          </a:p>
        </p:txBody>
      </p:sp>
    </p:spTree>
    <p:extLst>
      <p:ext uri="{BB962C8B-B14F-4D97-AF65-F5344CB8AC3E}">
        <p14:creationId xmlns:p14="http://schemas.microsoft.com/office/powerpoint/2010/main" val="286948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423" y="364197"/>
            <a:ext cx="2639854" cy="1322188"/>
          </a:xfrm>
          <a:prstGeom prst="rect">
            <a:avLst/>
          </a:prstGeom>
        </p:spPr>
        <p:txBody>
          <a:bodyPr vert="horz" lIns="91440" tIns="45720" rIns="91440" bIns="45720" rtlCol="0" anchor="ctr">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281167" y="1820978"/>
            <a:ext cx="2569110" cy="4340259"/>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210423" y="6340169"/>
            <a:ext cx="688658" cy="364195"/>
          </a:xfrm>
          <a:prstGeom prst="rect">
            <a:avLst/>
          </a:prstGeom>
        </p:spPr>
        <p:txBody>
          <a:bodyPr vert="horz" lIns="91440" tIns="45720" rIns="91440" bIns="45720" rtlCol="0" anchor="ctr"/>
          <a:lstStyle>
            <a:lvl1pPr algn="l">
              <a:defRPr sz="301">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CCB2EA5-E983-4644-BFE6-958F6F75864F}" type="datetimeFigureOut">
              <a:rPr lang="da-DK" smtClean="0"/>
              <a:t>12-02-2020</a:t>
            </a:fld>
            <a:endParaRPr lang="da-DK"/>
          </a:p>
        </p:txBody>
      </p:sp>
      <p:sp>
        <p:nvSpPr>
          <p:cNvPr id="5" name="Footer Placeholder 4"/>
          <p:cNvSpPr>
            <a:spLocks noGrp="1"/>
          </p:cNvSpPr>
          <p:nvPr>
            <p:ph type="ftr" sz="quarter" idx="3"/>
          </p:nvPr>
        </p:nvSpPr>
        <p:spPr>
          <a:xfrm>
            <a:off x="1013858" y="6340169"/>
            <a:ext cx="1032986" cy="364195"/>
          </a:xfrm>
          <a:prstGeom prst="rect">
            <a:avLst/>
          </a:prstGeom>
        </p:spPr>
        <p:txBody>
          <a:bodyPr vert="horz" lIns="91440" tIns="45720" rIns="91440" bIns="45720" rtlCol="0" anchor="ctr"/>
          <a:lstStyle>
            <a:lvl1pPr algn="ctr">
              <a:defRPr sz="301">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da-DK"/>
          </a:p>
        </p:txBody>
      </p:sp>
      <p:sp>
        <p:nvSpPr>
          <p:cNvPr id="6" name="Slide Number Placeholder 5"/>
          <p:cNvSpPr>
            <a:spLocks noGrp="1"/>
          </p:cNvSpPr>
          <p:nvPr>
            <p:ph type="sldNum" sz="quarter" idx="4"/>
          </p:nvPr>
        </p:nvSpPr>
        <p:spPr>
          <a:xfrm>
            <a:off x="2161619" y="6340169"/>
            <a:ext cx="688658" cy="364195"/>
          </a:xfrm>
          <a:prstGeom prst="rect">
            <a:avLst/>
          </a:prstGeom>
        </p:spPr>
        <p:txBody>
          <a:bodyPr vert="horz" lIns="91440" tIns="45720" rIns="91440" bIns="45720" rtlCol="0" anchor="ctr"/>
          <a:lstStyle>
            <a:lvl1pPr algn="r">
              <a:defRPr sz="301">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E45586A-05F4-42D2-9FA2-90FB5F3D7D6D}" type="slidenum">
              <a:rPr lang="da-DK" smtClean="0"/>
              <a:t>‹nr.›</a:t>
            </a:fld>
            <a:endParaRPr lang="da-DK"/>
          </a:p>
        </p:txBody>
      </p:sp>
    </p:spTree>
    <p:extLst>
      <p:ext uri="{BB962C8B-B14F-4D97-AF65-F5344CB8AC3E}">
        <p14:creationId xmlns:p14="http://schemas.microsoft.com/office/powerpoint/2010/main" val="39891446"/>
      </p:ext>
    </p:extLst>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 id="2147483893" r:id="rId17"/>
  </p:sldLayoutIdLst>
  <p:txStyles>
    <p:titleStyle>
      <a:lvl1pPr algn="l" defTabSz="229526" rtl="0" eaLnBrk="1" latinLnBrk="0" hangingPunct="1">
        <a:lnSpc>
          <a:spcPct val="90000"/>
        </a:lnSpc>
        <a:spcBef>
          <a:spcPct val="0"/>
        </a:spcBef>
        <a:buNone/>
        <a:defRPr sz="1473"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57382" indent="-57382" algn="l" defTabSz="229526" rtl="0" eaLnBrk="1" latinLnBrk="0" hangingPunct="1">
        <a:lnSpc>
          <a:spcPct val="90000"/>
        </a:lnSpc>
        <a:spcBef>
          <a:spcPts val="251"/>
        </a:spcBef>
        <a:buFont typeface="Arial" panose="020B0604020202020204" pitchFamily="34" charset="0"/>
        <a:buChar char="•"/>
        <a:defRPr sz="803"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172145" indent="-57382" algn="l" defTabSz="229526" rtl="0" eaLnBrk="1" latinLnBrk="0" hangingPunct="1">
        <a:lnSpc>
          <a:spcPct val="90000"/>
        </a:lnSpc>
        <a:spcBef>
          <a:spcPts val="126"/>
        </a:spcBef>
        <a:buFont typeface="Arial" panose="020B0604020202020204" pitchFamily="34" charset="0"/>
        <a:buChar char="•"/>
        <a:defRPr sz="669"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286909" indent="-57382" algn="l" defTabSz="229526" rtl="0" eaLnBrk="1" latinLnBrk="0" hangingPunct="1">
        <a:lnSpc>
          <a:spcPct val="90000"/>
        </a:lnSpc>
        <a:spcBef>
          <a:spcPts val="126"/>
        </a:spcBef>
        <a:buFont typeface="Arial" panose="020B0604020202020204" pitchFamily="34" charset="0"/>
        <a:buChar char="•"/>
        <a:defRPr sz="536"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401671" indent="-57382" algn="l" defTabSz="229526" rtl="0" eaLnBrk="1" latinLnBrk="0" hangingPunct="1">
        <a:lnSpc>
          <a:spcPct val="90000"/>
        </a:lnSpc>
        <a:spcBef>
          <a:spcPts val="126"/>
        </a:spcBef>
        <a:buFont typeface="Arial" panose="020B0604020202020204" pitchFamily="34" charset="0"/>
        <a:buChar char="•"/>
        <a:defRPr sz="469"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516435" indent="-57382" algn="l" defTabSz="229526" rtl="0" eaLnBrk="1" latinLnBrk="0" hangingPunct="1">
        <a:lnSpc>
          <a:spcPct val="90000"/>
        </a:lnSpc>
        <a:spcBef>
          <a:spcPts val="126"/>
        </a:spcBef>
        <a:buFont typeface="Arial" panose="020B0604020202020204" pitchFamily="34" charset="0"/>
        <a:buChar char="•"/>
        <a:defRPr sz="469"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631198" indent="-57382" algn="l" defTabSz="229526" rtl="0" eaLnBrk="1" latinLnBrk="0" hangingPunct="1">
        <a:lnSpc>
          <a:spcPct val="90000"/>
        </a:lnSpc>
        <a:spcBef>
          <a:spcPts val="126"/>
        </a:spcBef>
        <a:buFont typeface="Arial" panose="020B0604020202020204" pitchFamily="34" charset="0"/>
        <a:buChar char="•"/>
        <a:defRPr sz="452" kern="1200">
          <a:solidFill>
            <a:schemeClr val="tx1"/>
          </a:solidFill>
          <a:latin typeface="+mn-lt"/>
          <a:ea typeface="+mn-ea"/>
          <a:cs typeface="+mn-cs"/>
        </a:defRPr>
      </a:lvl6pPr>
      <a:lvl7pPr marL="745961" indent="-57382" algn="l" defTabSz="229526" rtl="0" eaLnBrk="1" latinLnBrk="0" hangingPunct="1">
        <a:lnSpc>
          <a:spcPct val="90000"/>
        </a:lnSpc>
        <a:spcBef>
          <a:spcPts val="126"/>
        </a:spcBef>
        <a:buFont typeface="Arial" panose="020B0604020202020204" pitchFamily="34" charset="0"/>
        <a:buChar char="•"/>
        <a:defRPr sz="452" kern="1200">
          <a:solidFill>
            <a:schemeClr val="tx1"/>
          </a:solidFill>
          <a:latin typeface="+mn-lt"/>
          <a:ea typeface="+mn-ea"/>
          <a:cs typeface="+mn-cs"/>
        </a:defRPr>
      </a:lvl7pPr>
      <a:lvl8pPr marL="860725" indent="-57382" algn="l" defTabSz="229526" rtl="0" eaLnBrk="1" latinLnBrk="0" hangingPunct="1">
        <a:lnSpc>
          <a:spcPct val="90000"/>
        </a:lnSpc>
        <a:spcBef>
          <a:spcPts val="126"/>
        </a:spcBef>
        <a:buFont typeface="Arial" panose="020B0604020202020204" pitchFamily="34" charset="0"/>
        <a:buChar char="•"/>
        <a:defRPr sz="452" kern="1200">
          <a:solidFill>
            <a:schemeClr val="tx1"/>
          </a:solidFill>
          <a:latin typeface="+mn-lt"/>
          <a:ea typeface="+mn-ea"/>
          <a:cs typeface="+mn-cs"/>
        </a:defRPr>
      </a:lvl8pPr>
      <a:lvl9pPr marL="975487" indent="-57382" algn="l" defTabSz="229526" rtl="0" eaLnBrk="1" latinLnBrk="0" hangingPunct="1">
        <a:lnSpc>
          <a:spcPct val="90000"/>
        </a:lnSpc>
        <a:spcBef>
          <a:spcPts val="126"/>
        </a:spcBef>
        <a:buFont typeface="Arial" panose="020B0604020202020204" pitchFamily="34" charset="0"/>
        <a:buChar char="•"/>
        <a:defRPr sz="452" kern="1200">
          <a:solidFill>
            <a:schemeClr val="tx1"/>
          </a:solidFill>
          <a:latin typeface="+mn-lt"/>
          <a:ea typeface="+mn-ea"/>
          <a:cs typeface="+mn-cs"/>
        </a:defRPr>
      </a:lvl9pPr>
    </p:bodyStyle>
    <p:otherStyle>
      <a:defPPr>
        <a:defRPr lang="en-US"/>
      </a:defPPr>
      <a:lvl1pPr marL="0" algn="l" defTabSz="229526" rtl="0" eaLnBrk="1" latinLnBrk="0" hangingPunct="1">
        <a:defRPr sz="452" kern="1200">
          <a:solidFill>
            <a:schemeClr val="tx1"/>
          </a:solidFill>
          <a:latin typeface="+mn-lt"/>
          <a:ea typeface="+mn-ea"/>
          <a:cs typeface="+mn-cs"/>
        </a:defRPr>
      </a:lvl1pPr>
      <a:lvl2pPr marL="114763" algn="l" defTabSz="229526" rtl="0" eaLnBrk="1" latinLnBrk="0" hangingPunct="1">
        <a:defRPr sz="452" kern="1200">
          <a:solidFill>
            <a:schemeClr val="tx1"/>
          </a:solidFill>
          <a:latin typeface="+mn-lt"/>
          <a:ea typeface="+mn-ea"/>
          <a:cs typeface="+mn-cs"/>
        </a:defRPr>
      </a:lvl2pPr>
      <a:lvl3pPr marL="229526" algn="l" defTabSz="229526" rtl="0" eaLnBrk="1" latinLnBrk="0" hangingPunct="1">
        <a:defRPr sz="452" kern="1200">
          <a:solidFill>
            <a:schemeClr val="tx1"/>
          </a:solidFill>
          <a:latin typeface="+mn-lt"/>
          <a:ea typeface="+mn-ea"/>
          <a:cs typeface="+mn-cs"/>
        </a:defRPr>
      </a:lvl3pPr>
      <a:lvl4pPr marL="344290" algn="l" defTabSz="229526" rtl="0" eaLnBrk="1" latinLnBrk="0" hangingPunct="1">
        <a:defRPr sz="452" kern="1200">
          <a:solidFill>
            <a:schemeClr val="tx1"/>
          </a:solidFill>
          <a:latin typeface="+mn-lt"/>
          <a:ea typeface="+mn-ea"/>
          <a:cs typeface="+mn-cs"/>
        </a:defRPr>
      </a:lvl4pPr>
      <a:lvl5pPr marL="459054" algn="l" defTabSz="229526" rtl="0" eaLnBrk="1" latinLnBrk="0" hangingPunct="1">
        <a:defRPr sz="452" kern="1200">
          <a:solidFill>
            <a:schemeClr val="tx1"/>
          </a:solidFill>
          <a:latin typeface="+mn-lt"/>
          <a:ea typeface="+mn-ea"/>
          <a:cs typeface="+mn-cs"/>
        </a:defRPr>
      </a:lvl5pPr>
      <a:lvl6pPr marL="573816" algn="l" defTabSz="229526" rtl="0" eaLnBrk="1" latinLnBrk="0" hangingPunct="1">
        <a:defRPr sz="452" kern="1200">
          <a:solidFill>
            <a:schemeClr val="tx1"/>
          </a:solidFill>
          <a:latin typeface="+mn-lt"/>
          <a:ea typeface="+mn-ea"/>
          <a:cs typeface="+mn-cs"/>
        </a:defRPr>
      </a:lvl6pPr>
      <a:lvl7pPr marL="688580" algn="l" defTabSz="229526" rtl="0" eaLnBrk="1" latinLnBrk="0" hangingPunct="1">
        <a:defRPr sz="452" kern="1200">
          <a:solidFill>
            <a:schemeClr val="tx1"/>
          </a:solidFill>
          <a:latin typeface="+mn-lt"/>
          <a:ea typeface="+mn-ea"/>
          <a:cs typeface="+mn-cs"/>
        </a:defRPr>
      </a:lvl7pPr>
      <a:lvl8pPr marL="803343" algn="l" defTabSz="229526" rtl="0" eaLnBrk="1" latinLnBrk="0" hangingPunct="1">
        <a:defRPr sz="452" kern="1200">
          <a:solidFill>
            <a:schemeClr val="tx1"/>
          </a:solidFill>
          <a:latin typeface="+mn-lt"/>
          <a:ea typeface="+mn-ea"/>
          <a:cs typeface="+mn-cs"/>
        </a:defRPr>
      </a:lvl8pPr>
      <a:lvl9pPr marL="918107" algn="l" defTabSz="229526" rtl="0" eaLnBrk="1" latinLnBrk="0" hangingPunct="1">
        <a:defRPr sz="4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accent1">
                <a:shade val="45000"/>
                <a:satMod val="135000"/>
              </a:schemeClr>
              <a:prstClr val="white"/>
            </a:duotone>
          </a:blip>
          <a:srcRect/>
          <a:stretch>
            <a:fillRect l="-17000" r="-17000"/>
          </a:stretch>
        </a:blipFill>
        <a:effectLst/>
      </p:bgPr>
    </p:bg>
    <p:spTree>
      <p:nvGrpSpPr>
        <p:cNvPr id="1" name=""/>
        <p:cNvGrpSpPr/>
        <p:nvPr/>
      </p:nvGrpSpPr>
      <p:grpSpPr>
        <a:xfrm>
          <a:off x="0" y="0"/>
          <a:ext cx="0" cy="0"/>
          <a:chOff x="0" y="0"/>
          <a:chExt cx="0" cy="0"/>
        </a:xfrm>
      </p:grpSpPr>
      <p:sp>
        <p:nvSpPr>
          <p:cNvPr id="42" name="Rektangel: afrundede hjørner 41">
            <a:extLst>
              <a:ext uri="{FF2B5EF4-FFF2-40B4-BE49-F238E27FC236}">
                <a16:creationId xmlns:a16="http://schemas.microsoft.com/office/drawing/2014/main" id="{33E700A7-A253-497E-AD3A-1C941F7DF982}"/>
              </a:ext>
            </a:extLst>
          </p:cNvPr>
          <p:cNvSpPr/>
          <p:nvPr/>
        </p:nvSpPr>
        <p:spPr>
          <a:xfrm>
            <a:off x="1019871" y="4489082"/>
            <a:ext cx="1999954" cy="198827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
        <p:nvSpPr>
          <p:cNvPr id="39" name="Rektangel: afrundede hjørner 38">
            <a:extLst>
              <a:ext uri="{FF2B5EF4-FFF2-40B4-BE49-F238E27FC236}">
                <a16:creationId xmlns:a16="http://schemas.microsoft.com/office/drawing/2014/main" id="{4A387606-4469-4684-B320-4243E4EDF304}"/>
              </a:ext>
            </a:extLst>
          </p:cNvPr>
          <p:cNvSpPr/>
          <p:nvPr/>
        </p:nvSpPr>
        <p:spPr>
          <a:xfrm>
            <a:off x="58716" y="4478990"/>
            <a:ext cx="943314" cy="198827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
        <p:nvSpPr>
          <p:cNvPr id="35" name="Rektangel: afrundede hjørner 34">
            <a:extLst>
              <a:ext uri="{FF2B5EF4-FFF2-40B4-BE49-F238E27FC236}">
                <a16:creationId xmlns:a16="http://schemas.microsoft.com/office/drawing/2014/main" id="{03E59355-73F6-4091-9DA0-6AEF8D92DB71}"/>
              </a:ext>
            </a:extLst>
          </p:cNvPr>
          <p:cNvSpPr/>
          <p:nvPr/>
        </p:nvSpPr>
        <p:spPr>
          <a:xfrm>
            <a:off x="154942" y="3756305"/>
            <a:ext cx="2721608" cy="52168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
        <p:nvSpPr>
          <p:cNvPr id="31" name="Rektangel: afrundede hjørner 30">
            <a:extLst>
              <a:ext uri="{FF2B5EF4-FFF2-40B4-BE49-F238E27FC236}">
                <a16:creationId xmlns:a16="http://schemas.microsoft.com/office/drawing/2014/main" id="{DD79BA64-EC45-4677-9990-5CAD4A8FC2EA}"/>
              </a:ext>
            </a:extLst>
          </p:cNvPr>
          <p:cNvSpPr/>
          <p:nvPr/>
        </p:nvSpPr>
        <p:spPr>
          <a:xfrm>
            <a:off x="2144617" y="2087133"/>
            <a:ext cx="864963" cy="160725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
        <p:nvSpPr>
          <p:cNvPr id="29" name="Rektangel: afrundede hjørner 28">
            <a:extLst>
              <a:ext uri="{FF2B5EF4-FFF2-40B4-BE49-F238E27FC236}">
                <a16:creationId xmlns:a16="http://schemas.microsoft.com/office/drawing/2014/main" id="{E0D7C0D1-670A-46D4-B5F0-189238B4419A}"/>
              </a:ext>
            </a:extLst>
          </p:cNvPr>
          <p:cNvSpPr/>
          <p:nvPr/>
        </p:nvSpPr>
        <p:spPr>
          <a:xfrm>
            <a:off x="29801" y="2084638"/>
            <a:ext cx="871171" cy="160725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
        <p:nvSpPr>
          <p:cNvPr id="28" name="Ellipse 27">
            <a:extLst>
              <a:ext uri="{FF2B5EF4-FFF2-40B4-BE49-F238E27FC236}">
                <a16:creationId xmlns:a16="http://schemas.microsoft.com/office/drawing/2014/main" id="{43BAFB52-B7F4-4B74-B36D-0F8C9FE53637}"/>
              </a:ext>
            </a:extLst>
          </p:cNvPr>
          <p:cNvSpPr/>
          <p:nvPr/>
        </p:nvSpPr>
        <p:spPr>
          <a:xfrm>
            <a:off x="948225" y="3071543"/>
            <a:ext cx="1113230" cy="64849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dirty="0"/>
          </a:p>
        </p:txBody>
      </p:sp>
      <p:sp>
        <p:nvSpPr>
          <p:cNvPr id="24" name="Rektangel: afrundede hjørner 23">
            <a:extLst>
              <a:ext uri="{FF2B5EF4-FFF2-40B4-BE49-F238E27FC236}">
                <a16:creationId xmlns:a16="http://schemas.microsoft.com/office/drawing/2014/main" id="{0FBE7881-3D00-4013-8BB5-CA45A05D5D2D}"/>
              </a:ext>
            </a:extLst>
          </p:cNvPr>
          <p:cNvSpPr/>
          <p:nvPr/>
        </p:nvSpPr>
        <p:spPr>
          <a:xfrm>
            <a:off x="1130113" y="2095499"/>
            <a:ext cx="747300" cy="92749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
        <p:nvSpPr>
          <p:cNvPr id="15" name="Rektangel: afrundede hjørner 14">
            <a:extLst>
              <a:ext uri="{FF2B5EF4-FFF2-40B4-BE49-F238E27FC236}">
                <a16:creationId xmlns:a16="http://schemas.microsoft.com/office/drawing/2014/main" id="{65C0866F-CBF2-48CC-A826-D99BB1ECEEAD}"/>
              </a:ext>
            </a:extLst>
          </p:cNvPr>
          <p:cNvSpPr/>
          <p:nvPr/>
        </p:nvSpPr>
        <p:spPr>
          <a:xfrm>
            <a:off x="1174675" y="1256686"/>
            <a:ext cx="1849756" cy="6504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
        <p:nvSpPr>
          <p:cNvPr id="13" name="Rektangel: afrundede hjørner 12">
            <a:extLst>
              <a:ext uri="{FF2B5EF4-FFF2-40B4-BE49-F238E27FC236}">
                <a16:creationId xmlns:a16="http://schemas.microsoft.com/office/drawing/2014/main" id="{5217D279-7457-4E47-9DA7-84D70A7FE0D2}"/>
              </a:ext>
            </a:extLst>
          </p:cNvPr>
          <p:cNvSpPr/>
          <p:nvPr/>
        </p:nvSpPr>
        <p:spPr>
          <a:xfrm>
            <a:off x="1155575" y="566424"/>
            <a:ext cx="1849756" cy="61967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
        <p:nvSpPr>
          <p:cNvPr id="11" name="Rektangel: afrundede hjørner 10">
            <a:extLst>
              <a:ext uri="{FF2B5EF4-FFF2-40B4-BE49-F238E27FC236}">
                <a16:creationId xmlns:a16="http://schemas.microsoft.com/office/drawing/2014/main" id="{3461CA2F-7191-4335-9788-86AD0DC0D4CB}"/>
              </a:ext>
            </a:extLst>
          </p:cNvPr>
          <p:cNvSpPr/>
          <p:nvPr/>
        </p:nvSpPr>
        <p:spPr>
          <a:xfrm>
            <a:off x="38660" y="556578"/>
            <a:ext cx="1070928" cy="13554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dirty="0"/>
          </a:p>
        </p:txBody>
      </p:sp>
      <p:sp>
        <p:nvSpPr>
          <p:cNvPr id="6" name="Tekstfelt 5">
            <a:extLst>
              <a:ext uri="{FF2B5EF4-FFF2-40B4-BE49-F238E27FC236}">
                <a16:creationId xmlns:a16="http://schemas.microsoft.com/office/drawing/2014/main" id="{4E66B333-101F-4681-8F8D-7BBF2BD995ED}"/>
              </a:ext>
            </a:extLst>
          </p:cNvPr>
          <p:cNvSpPr txBox="1"/>
          <p:nvPr/>
        </p:nvSpPr>
        <p:spPr>
          <a:xfrm>
            <a:off x="0" y="-3382"/>
            <a:ext cx="3060699"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1100" b="1" dirty="0">
                <a:solidFill>
                  <a:schemeClr val="bg1"/>
                </a:solidFill>
                <a:latin typeface="Bodoni MT" panose="02070603080606020203" pitchFamily="18" charset="0"/>
              </a:rPr>
              <a:t>Malnourished</a:t>
            </a:r>
            <a:r>
              <a:rPr lang="da-DK" sz="1100" b="1" dirty="0">
                <a:solidFill>
                  <a:schemeClr val="bg1"/>
                </a:solidFill>
                <a:latin typeface="Bodoni MT" panose="02070603080606020203" pitchFamily="18" charset="0"/>
              </a:rPr>
              <a:t> </a:t>
            </a:r>
            <a:r>
              <a:rPr lang="en-GB" sz="1100" b="1" dirty="0">
                <a:solidFill>
                  <a:schemeClr val="bg1"/>
                </a:solidFill>
                <a:latin typeface="Bodoni MT" panose="02070603080606020203" pitchFamily="18" charset="0"/>
              </a:rPr>
              <a:t>elderly</a:t>
            </a:r>
            <a:r>
              <a:rPr lang="da-DK" sz="1100" b="1" dirty="0">
                <a:solidFill>
                  <a:schemeClr val="bg1"/>
                </a:solidFill>
                <a:latin typeface="Bodoni MT" panose="02070603080606020203" pitchFamily="18" charset="0"/>
              </a:rPr>
              <a:t> in </a:t>
            </a:r>
            <a:r>
              <a:rPr lang="en-GB" sz="1100" b="1" dirty="0">
                <a:solidFill>
                  <a:schemeClr val="bg1"/>
                </a:solidFill>
                <a:latin typeface="Bodoni MT" panose="02070603080606020203" pitchFamily="18" charset="0"/>
              </a:rPr>
              <a:t>own</a:t>
            </a:r>
            <a:r>
              <a:rPr lang="da-DK" sz="1100" b="1" dirty="0">
                <a:solidFill>
                  <a:schemeClr val="bg1"/>
                </a:solidFill>
                <a:latin typeface="Bodoni MT" panose="02070603080606020203" pitchFamily="18" charset="0"/>
              </a:rPr>
              <a:t> home – </a:t>
            </a:r>
            <a:endParaRPr lang="da-DK" sz="1100" dirty="0">
              <a:solidFill>
                <a:schemeClr val="bg1"/>
              </a:solidFill>
              <a:latin typeface="Bodoni MT" panose="02070603080606020203" pitchFamily="18" charset="0"/>
            </a:endParaRPr>
          </a:p>
          <a:p>
            <a:pPr algn="ctr"/>
            <a:r>
              <a:rPr lang="da-DK" sz="1100" b="1" dirty="0">
                <a:solidFill>
                  <a:schemeClr val="bg1"/>
                </a:solidFill>
                <a:latin typeface="Bodoni MT" panose="02070603080606020203" pitchFamily="18" charset="0"/>
              </a:rPr>
              <a:t>from pharmacy to patient.</a:t>
            </a:r>
          </a:p>
          <a:p>
            <a:pPr algn="ctr"/>
            <a:r>
              <a:rPr lang="en-GB" sz="600" b="1" dirty="0">
                <a:solidFill>
                  <a:schemeClr val="bg1"/>
                </a:solidFill>
                <a:latin typeface="Bodoni MT" panose="02070603080606020203" pitchFamily="18" charset="0"/>
              </a:rPr>
              <a:t>Conducted by Berit Kildegaard &amp; Majbritt Sønderskov. Pharmacy Technicians. Denmark </a:t>
            </a:r>
          </a:p>
        </p:txBody>
      </p:sp>
      <p:sp>
        <p:nvSpPr>
          <p:cNvPr id="7" name="Tekstfelt 6">
            <a:extLst>
              <a:ext uri="{FF2B5EF4-FFF2-40B4-BE49-F238E27FC236}">
                <a16:creationId xmlns:a16="http://schemas.microsoft.com/office/drawing/2014/main" id="{5CB2EAC2-68C9-43E2-9777-F0A13076CEBD}"/>
              </a:ext>
            </a:extLst>
          </p:cNvPr>
          <p:cNvSpPr txBox="1"/>
          <p:nvPr/>
        </p:nvSpPr>
        <p:spPr>
          <a:xfrm>
            <a:off x="0" y="6494289"/>
            <a:ext cx="3060700" cy="34624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550" dirty="0">
                <a:solidFill>
                  <a:schemeClr val="bg1"/>
                </a:solidFill>
                <a:latin typeface="Bodoni MT" panose="02070603080606020203" pitchFamily="18" charset="0"/>
              </a:rPr>
              <a:t>This Project has been conducted by</a:t>
            </a:r>
          </a:p>
          <a:p>
            <a:r>
              <a:rPr lang="en-GB" sz="550" dirty="0">
                <a:solidFill>
                  <a:schemeClr val="bg1"/>
                </a:solidFill>
                <a:latin typeface="Bodoni MT" panose="02070603080606020203" pitchFamily="18" charset="0"/>
              </a:rPr>
              <a:t>Berit Kildegaard and </a:t>
            </a:r>
            <a:r>
              <a:rPr lang="en-GB" sz="550" dirty="0" err="1">
                <a:solidFill>
                  <a:schemeClr val="bg1"/>
                </a:solidFill>
                <a:latin typeface="Bodoni MT" panose="02070603080606020203" pitchFamily="18" charset="0"/>
              </a:rPr>
              <a:t>Majbritt</a:t>
            </a:r>
            <a:r>
              <a:rPr lang="en-GB" sz="550" dirty="0">
                <a:solidFill>
                  <a:schemeClr val="bg1"/>
                </a:solidFill>
                <a:latin typeface="Bodoni MT" panose="02070603080606020203" pitchFamily="18" charset="0"/>
              </a:rPr>
              <a:t> </a:t>
            </a:r>
            <a:r>
              <a:rPr lang="en-GB" sz="550" dirty="0" err="1">
                <a:solidFill>
                  <a:schemeClr val="bg1"/>
                </a:solidFill>
                <a:latin typeface="Bodoni MT" panose="02070603080606020203" pitchFamily="18" charset="0"/>
              </a:rPr>
              <a:t>Sønderskov</a:t>
            </a:r>
            <a:r>
              <a:rPr lang="en-GB" sz="550" dirty="0">
                <a:solidFill>
                  <a:schemeClr val="bg1"/>
                </a:solidFill>
                <a:latin typeface="Bodoni MT" panose="02070603080606020203" pitchFamily="18" charset="0"/>
              </a:rPr>
              <a:t>, </a:t>
            </a:r>
            <a:r>
              <a:rPr lang="en-GB" sz="550" dirty="0" err="1">
                <a:solidFill>
                  <a:schemeClr val="bg1"/>
                </a:solidFill>
                <a:latin typeface="Bodoni MT" panose="02070603080606020203" pitchFamily="18" charset="0"/>
              </a:rPr>
              <a:t>Nykøbing</a:t>
            </a:r>
            <a:r>
              <a:rPr lang="en-GB" sz="550" dirty="0">
                <a:solidFill>
                  <a:schemeClr val="bg1"/>
                </a:solidFill>
                <a:latin typeface="Bodoni MT" panose="02070603080606020203" pitchFamily="18" charset="0"/>
              </a:rPr>
              <a:t> </a:t>
            </a:r>
            <a:r>
              <a:rPr lang="en-GB" sz="550" dirty="0" err="1">
                <a:solidFill>
                  <a:schemeClr val="bg1"/>
                </a:solidFill>
                <a:latin typeface="Bodoni MT" panose="02070603080606020203" pitchFamily="18" charset="0"/>
              </a:rPr>
              <a:t>Apotek</a:t>
            </a:r>
            <a:r>
              <a:rPr lang="en-GB" sz="550" dirty="0">
                <a:solidFill>
                  <a:schemeClr val="bg1"/>
                </a:solidFill>
                <a:latin typeface="Bodoni MT" panose="02070603080606020203" pitchFamily="18" charset="0"/>
              </a:rPr>
              <a:t>, Denmark </a:t>
            </a:r>
          </a:p>
          <a:p>
            <a:r>
              <a:rPr lang="en-GB" sz="550" dirty="0">
                <a:solidFill>
                  <a:schemeClr val="bg1"/>
                </a:solidFill>
                <a:latin typeface="Bodoni MT" panose="02070603080606020203" pitchFamily="18" charset="0"/>
              </a:rPr>
              <a:t>with the aid of Danish Phamaconomist Association</a:t>
            </a:r>
          </a:p>
        </p:txBody>
      </p:sp>
      <p:sp>
        <p:nvSpPr>
          <p:cNvPr id="12" name="Rektangel 11">
            <a:extLst>
              <a:ext uri="{FF2B5EF4-FFF2-40B4-BE49-F238E27FC236}">
                <a16:creationId xmlns:a16="http://schemas.microsoft.com/office/drawing/2014/main" id="{4A7F1570-2091-4C05-9B88-9EB3937974E0}"/>
              </a:ext>
            </a:extLst>
          </p:cNvPr>
          <p:cNvSpPr/>
          <p:nvPr/>
        </p:nvSpPr>
        <p:spPr>
          <a:xfrm>
            <a:off x="2824" y="539749"/>
            <a:ext cx="1136015" cy="1354217"/>
          </a:xfrm>
          <a:prstGeom prst="rect">
            <a:avLst/>
          </a:prstGeom>
        </p:spPr>
        <p:txBody>
          <a:bodyPr wrap="square">
            <a:spAutoFit/>
          </a:bodyPr>
          <a:lstStyle/>
          <a:p>
            <a:r>
              <a:rPr lang="en-US" sz="1200" b="1" dirty="0">
                <a:solidFill>
                  <a:schemeClr val="bg1"/>
                </a:solidFill>
                <a:latin typeface="Bodoni MT" panose="02070603080606020203" pitchFamily="18" charset="0"/>
              </a:rPr>
              <a:t>Background</a:t>
            </a:r>
          </a:p>
          <a:p>
            <a:endParaRPr lang="en-US" sz="500" dirty="0">
              <a:solidFill>
                <a:schemeClr val="bg1"/>
              </a:solidFill>
              <a:latin typeface="Bodoni MT" panose="02070603080606020203" pitchFamily="18" charset="0"/>
            </a:endParaRPr>
          </a:p>
          <a:p>
            <a:r>
              <a:rPr lang="en-US" sz="500" dirty="0">
                <a:solidFill>
                  <a:schemeClr val="bg1"/>
                </a:solidFill>
                <a:latin typeface="Bodoni MT" panose="02070603080606020203" pitchFamily="18" charset="0"/>
              </a:rPr>
              <a:t>Studies show that malnutrition is common among elderly people who need regular home health care, and it is estimated that more than 50% has a body mass index below the ideal. We find that the nurses often are very busy and do not have the necessary knowledge and experience to know which products are available and which they should choose, to cover the nutrition needs of the older patients.</a:t>
            </a:r>
          </a:p>
        </p:txBody>
      </p:sp>
      <p:sp>
        <p:nvSpPr>
          <p:cNvPr id="14" name="Rektangel 13">
            <a:extLst>
              <a:ext uri="{FF2B5EF4-FFF2-40B4-BE49-F238E27FC236}">
                <a16:creationId xmlns:a16="http://schemas.microsoft.com/office/drawing/2014/main" id="{7AC42149-D393-436F-BA08-EF7C24240374}"/>
              </a:ext>
            </a:extLst>
          </p:cNvPr>
          <p:cNvSpPr/>
          <p:nvPr/>
        </p:nvSpPr>
        <p:spPr>
          <a:xfrm>
            <a:off x="1113189" y="524470"/>
            <a:ext cx="1892142" cy="661720"/>
          </a:xfrm>
          <a:prstGeom prst="rect">
            <a:avLst/>
          </a:prstGeom>
        </p:spPr>
        <p:txBody>
          <a:bodyPr wrap="square">
            <a:spAutoFit/>
          </a:bodyPr>
          <a:lstStyle/>
          <a:p>
            <a:r>
              <a:rPr lang="en-US" sz="1200" b="1" dirty="0">
                <a:solidFill>
                  <a:schemeClr val="bg1"/>
                </a:solidFill>
                <a:latin typeface="Bodoni MT" panose="02070603080606020203" pitchFamily="18" charset="0"/>
              </a:rPr>
              <a:t>Purpose</a:t>
            </a:r>
          </a:p>
          <a:p>
            <a:r>
              <a:rPr lang="en-US" sz="500" dirty="0">
                <a:solidFill>
                  <a:schemeClr val="bg1"/>
                </a:solidFill>
                <a:latin typeface="Bodoni MT" panose="02070603080606020203" pitchFamily="18" charset="0"/>
              </a:rPr>
              <a:t>We want to provide the nursing staff with the necessary knowledge about nutrition therapy, so they will be able to make the right decisions on behalf of their patients, and provide the patients the best possible nutrition and in that way improve their quality of life. </a:t>
            </a:r>
            <a:endParaRPr lang="da-DK" sz="500" dirty="0">
              <a:solidFill>
                <a:schemeClr val="bg1"/>
              </a:solidFill>
              <a:latin typeface="Bodoni MT" panose="02070603080606020203" pitchFamily="18" charset="0"/>
            </a:endParaRPr>
          </a:p>
        </p:txBody>
      </p:sp>
      <p:sp>
        <p:nvSpPr>
          <p:cNvPr id="16" name="Rektangel 15">
            <a:extLst>
              <a:ext uri="{FF2B5EF4-FFF2-40B4-BE49-F238E27FC236}">
                <a16:creationId xmlns:a16="http://schemas.microsoft.com/office/drawing/2014/main" id="{DFBD2FD3-5A38-47EE-865B-761A689996F5}"/>
              </a:ext>
            </a:extLst>
          </p:cNvPr>
          <p:cNvSpPr/>
          <p:nvPr/>
        </p:nvSpPr>
        <p:spPr>
          <a:xfrm>
            <a:off x="1132749" y="1209212"/>
            <a:ext cx="1849756" cy="738664"/>
          </a:xfrm>
          <a:prstGeom prst="rect">
            <a:avLst/>
          </a:prstGeom>
        </p:spPr>
        <p:txBody>
          <a:bodyPr wrap="square">
            <a:spAutoFit/>
          </a:bodyPr>
          <a:lstStyle/>
          <a:p>
            <a:r>
              <a:rPr lang="en-US" sz="1200" b="1" dirty="0">
                <a:solidFill>
                  <a:schemeClr val="bg1"/>
                </a:solidFill>
                <a:latin typeface="Bodoni MT" panose="02070603080606020203" pitchFamily="18" charset="0"/>
              </a:rPr>
              <a:t>Methods</a:t>
            </a:r>
          </a:p>
          <a:p>
            <a:pPr marL="171450" indent="-171450">
              <a:buFont typeface="Arial" panose="020B0604020202020204" pitchFamily="34" charset="0"/>
              <a:buChar char="•"/>
            </a:pPr>
            <a:r>
              <a:rPr lang="en-US" sz="500" dirty="0">
                <a:solidFill>
                  <a:schemeClr val="bg1"/>
                </a:solidFill>
                <a:latin typeface="Bodoni MT" panose="02070603080606020203" pitchFamily="18" charset="0"/>
              </a:rPr>
              <a:t>Interview with elderly patients regarding what kind of help they receive. </a:t>
            </a:r>
          </a:p>
          <a:p>
            <a:pPr marL="171450" indent="-171450">
              <a:buFont typeface="Arial" panose="020B0604020202020204" pitchFamily="34" charset="0"/>
              <a:buChar char="•"/>
            </a:pPr>
            <a:r>
              <a:rPr lang="en-US" sz="500" dirty="0">
                <a:solidFill>
                  <a:schemeClr val="bg1"/>
                </a:solidFill>
                <a:latin typeface="Bodoni MT" panose="02070603080606020203" pitchFamily="18" charset="0"/>
              </a:rPr>
              <a:t>Educational sessions for the nursing staff, containing advice for identifying the undernourished elderly patients, product knowledge and formulas for calculating the elderly's need for extra nutrition.</a:t>
            </a:r>
          </a:p>
        </p:txBody>
      </p:sp>
      <p:sp>
        <p:nvSpPr>
          <p:cNvPr id="17" name="Rektangel: afrundede hjørner 16">
            <a:extLst>
              <a:ext uri="{FF2B5EF4-FFF2-40B4-BE49-F238E27FC236}">
                <a16:creationId xmlns:a16="http://schemas.microsoft.com/office/drawing/2014/main" id="{0B18D3DA-D80C-4D45-A6D5-28B9DC38C985}"/>
              </a:ext>
            </a:extLst>
          </p:cNvPr>
          <p:cNvSpPr/>
          <p:nvPr/>
        </p:nvSpPr>
        <p:spPr>
          <a:xfrm>
            <a:off x="19610" y="1931927"/>
            <a:ext cx="2995908" cy="152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da-DK"/>
          </a:p>
        </p:txBody>
      </p:sp>
      <p:sp>
        <p:nvSpPr>
          <p:cNvPr id="18" name="Rektangel 17">
            <a:extLst>
              <a:ext uri="{FF2B5EF4-FFF2-40B4-BE49-F238E27FC236}">
                <a16:creationId xmlns:a16="http://schemas.microsoft.com/office/drawing/2014/main" id="{224677C3-7D15-47AB-A82B-BC4597F358F7}"/>
              </a:ext>
            </a:extLst>
          </p:cNvPr>
          <p:cNvSpPr/>
          <p:nvPr/>
        </p:nvSpPr>
        <p:spPr>
          <a:xfrm>
            <a:off x="603845" y="1869627"/>
            <a:ext cx="1530350" cy="276999"/>
          </a:xfrm>
          <a:prstGeom prst="rect">
            <a:avLst/>
          </a:prstGeom>
        </p:spPr>
        <p:txBody>
          <a:bodyPr>
            <a:spAutoFit/>
          </a:bodyPr>
          <a:lstStyle/>
          <a:p>
            <a:r>
              <a:rPr lang="en-US" sz="1200" b="1" dirty="0">
                <a:solidFill>
                  <a:schemeClr val="bg1"/>
                </a:solidFill>
                <a:latin typeface="Bodoni MT" panose="02070603080606020203" pitchFamily="18" charset="0"/>
              </a:rPr>
              <a:t>    Educational Facts</a:t>
            </a:r>
            <a:endParaRPr lang="da-DK" sz="1200" b="1" dirty="0">
              <a:solidFill>
                <a:schemeClr val="bg1"/>
              </a:solidFill>
              <a:latin typeface="Bodoni MT" panose="02070603080606020203" pitchFamily="18" charset="0"/>
            </a:endParaRPr>
          </a:p>
        </p:txBody>
      </p:sp>
      <p:sp>
        <p:nvSpPr>
          <p:cNvPr id="20" name="Rektangel 19">
            <a:extLst>
              <a:ext uri="{FF2B5EF4-FFF2-40B4-BE49-F238E27FC236}">
                <a16:creationId xmlns:a16="http://schemas.microsoft.com/office/drawing/2014/main" id="{CF39E80F-0D82-4E23-9147-EAA5A94A68B7}"/>
              </a:ext>
            </a:extLst>
          </p:cNvPr>
          <p:cNvSpPr/>
          <p:nvPr/>
        </p:nvSpPr>
        <p:spPr>
          <a:xfrm>
            <a:off x="32396" y="2087133"/>
            <a:ext cx="915829" cy="1169551"/>
          </a:xfrm>
          <a:prstGeom prst="rect">
            <a:avLst/>
          </a:prstGeom>
        </p:spPr>
        <p:txBody>
          <a:bodyPr wrap="square">
            <a:spAutoFit/>
          </a:bodyPr>
          <a:lstStyle/>
          <a:p>
            <a:r>
              <a:rPr lang="en-US" sz="500" b="1" dirty="0">
                <a:solidFill>
                  <a:schemeClr val="bg1"/>
                </a:solidFill>
                <a:latin typeface="Bodoni MT" panose="02070603080606020203" pitchFamily="18" charset="0"/>
              </a:rPr>
              <a:t>Why do Patients become malnourished? </a:t>
            </a:r>
          </a:p>
          <a:p>
            <a:r>
              <a:rPr lang="en-US" sz="500" dirty="0">
                <a:solidFill>
                  <a:schemeClr val="bg1"/>
                </a:solidFill>
                <a:latin typeface="Bodoni MT" panose="02070603080606020203" pitchFamily="18" charset="0"/>
              </a:rPr>
              <a:t>When an older patient becomes ill, the body's need for calories and proteins increases, but often it is consumed significantly less. As a result, the body's needs are not met and the patient begins to lose weight. This is referred to as stress metabolism. (see </a:t>
            </a:r>
            <a:r>
              <a:rPr lang="da-DK" sz="500" dirty="0">
                <a:solidFill>
                  <a:schemeClr val="bg1"/>
                </a:solidFill>
                <a:latin typeface="Bodoni MT" panose="02070603080606020203" pitchFamily="18" charset="0"/>
              </a:rPr>
              <a:t>illustration)</a:t>
            </a:r>
          </a:p>
        </p:txBody>
      </p:sp>
      <p:pic>
        <p:nvPicPr>
          <p:cNvPr id="21" name="Billede 20">
            <a:extLst>
              <a:ext uri="{FF2B5EF4-FFF2-40B4-BE49-F238E27FC236}">
                <a16:creationId xmlns:a16="http://schemas.microsoft.com/office/drawing/2014/main" id="{826EB22E-5BF3-4716-B021-97707C7AB985}"/>
              </a:ext>
            </a:extLst>
          </p:cNvPr>
          <p:cNvPicPr>
            <a:picLocks noChangeAspect="1"/>
          </p:cNvPicPr>
          <p:nvPr/>
        </p:nvPicPr>
        <p:blipFill rotWithShape="1">
          <a:blip r:embed="rId3"/>
          <a:srcRect l="16689"/>
          <a:stretch/>
        </p:blipFill>
        <p:spPr>
          <a:xfrm>
            <a:off x="51120" y="3195840"/>
            <a:ext cx="826659" cy="409843"/>
          </a:xfrm>
          <a:prstGeom prst="rect">
            <a:avLst/>
          </a:prstGeom>
        </p:spPr>
      </p:pic>
      <p:sp>
        <p:nvSpPr>
          <p:cNvPr id="23" name="Rektangel 22">
            <a:extLst>
              <a:ext uri="{FF2B5EF4-FFF2-40B4-BE49-F238E27FC236}">
                <a16:creationId xmlns:a16="http://schemas.microsoft.com/office/drawing/2014/main" id="{2BAF6383-0606-48CD-8D2F-F63B792D077B}"/>
              </a:ext>
            </a:extLst>
          </p:cNvPr>
          <p:cNvSpPr/>
          <p:nvPr/>
        </p:nvSpPr>
        <p:spPr>
          <a:xfrm>
            <a:off x="1106825" y="2083326"/>
            <a:ext cx="817841" cy="938719"/>
          </a:xfrm>
          <a:prstGeom prst="rect">
            <a:avLst/>
          </a:prstGeom>
        </p:spPr>
        <p:txBody>
          <a:bodyPr wrap="square">
            <a:spAutoFit/>
          </a:bodyPr>
          <a:lstStyle/>
          <a:p>
            <a:r>
              <a:rPr lang="en-US" sz="500" b="1" dirty="0">
                <a:solidFill>
                  <a:schemeClr val="bg1"/>
                </a:solidFill>
                <a:latin typeface="Bodoni MT" panose="02070603080606020203" pitchFamily="18" charset="0"/>
              </a:rPr>
              <a:t>9 signs of malnutrition among the elderly:</a:t>
            </a:r>
          </a:p>
          <a:p>
            <a:r>
              <a:rPr lang="en-US" sz="500" dirty="0">
                <a:solidFill>
                  <a:schemeClr val="bg1"/>
                </a:solidFill>
                <a:latin typeface="Bodoni MT" panose="02070603080606020203" pitchFamily="18" charset="0"/>
              </a:rPr>
              <a:t>• Reduced appetite</a:t>
            </a:r>
          </a:p>
          <a:p>
            <a:r>
              <a:rPr lang="en-US" sz="500" dirty="0">
                <a:solidFill>
                  <a:schemeClr val="bg1"/>
                </a:solidFill>
                <a:latin typeface="Bodoni MT" panose="02070603080606020203" pitchFamily="18" charset="0"/>
              </a:rPr>
              <a:t>• Leftover food</a:t>
            </a:r>
          </a:p>
          <a:p>
            <a:r>
              <a:rPr lang="en-US" sz="500" dirty="0">
                <a:solidFill>
                  <a:schemeClr val="bg1"/>
                </a:solidFill>
                <a:latin typeface="Bodoni MT" panose="02070603080606020203" pitchFamily="18" charset="0"/>
              </a:rPr>
              <a:t>• Accidental weight loss</a:t>
            </a:r>
          </a:p>
          <a:p>
            <a:r>
              <a:rPr lang="en-US" sz="500" dirty="0">
                <a:solidFill>
                  <a:schemeClr val="bg1"/>
                </a:solidFill>
                <a:latin typeface="Bodoni MT" panose="02070603080606020203" pitchFamily="18" charset="0"/>
              </a:rPr>
              <a:t>• Poor dental status</a:t>
            </a:r>
          </a:p>
          <a:p>
            <a:r>
              <a:rPr lang="en-US" sz="500" dirty="0">
                <a:solidFill>
                  <a:schemeClr val="bg1"/>
                </a:solidFill>
                <a:latin typeface="Bodoni MT" panose="02070603080606020203" pitchFamily="18" charset="0"/>
              </a:rPr>
              <a:t>• Difficulty swallowing            • Nausea</a:t>
            </a:r>
          </a:p>
          <a:p>
            <a:r>
              <a:rPr lang="en-US" sz="500" dirty="0">
                <a:solidFill>
                  <a:schemeClr val="bg1"/>
                </a:solidFill>
                <a:latin typeface="Bodoni MT" panose="02070603080606020203" pitchFamily="18" charset="0"/>
              </a:rPr>
              <a:t>• Reduced fluid intake             • Empty refrigerator</a:t>
            </a:r>
          </a:p>
          <a:p>
            <a:r>
              <a:rPr lang="en-US" sz="500" dirty="0">
                <a:solidFill>
                  <a:schemeClr val="bg1"/>
                </a:solidFill>
                <a:latin typeface="Bodoni MT" panose="02070603080606020203" pitchFamily="18" charset="0"/>
              </a:rPr>
              <a:t>• Loose hanging clothes</a:t>
            </a:r>
          </a:p>
        </p:txBody>
      </p:sp>
      <p:sp>
        <p:nvSpPr>
          <p:cNvPr id="25" name="Rektangel 24">
            <a:extLst>
              <a:ext uri="{FF2B5EF4-FFF2-40B4-BE49-F238E27FC236}">
                <a16:creationId xmlns:a16="http://schemas.microsoft.com/office/drawing/2014/main" id="{0725E8BB-65BE-43F6-8374-5AD1289D8E38}"/>
              </a:ext>
            </a:extLst>
          </p:cNvPr>
          <p:cNvSpPr/>
          <p:nvPr/>
        </p:nvSpPr>
        <p:spPr>
          <a:xfrm>
            <a:off x="937803" y="3182358"/>
            <a:ext cx="1181989" cy="400110"/>
          </a:xfrm>
          <a:prstGeom prst="rect">
            <a:avLst/>
          </a:prstGeom>
        </p:spPr>
        <p:txBody>
          <a:bodyPr wrap="square">
            <a:spAutoFit/>
          </a:bodyPr>
          <a:lstStyle/>
          <a:p>
            <a:r>
              <a:rPr lang="en-US" sz="500" b="1" dirty="0">
                <a:solidFill>
                  <a:schemeClr val="bg1"/>
                </a:solidFill>
                <a:latin typeface="Bodoni MT" panose="02070603080606020203" pitchFamily="18" charset="0"/>
              </a:rPr>
              <a:t>Nutritional requirements. </a:t>
            </a:r>
          </a:p>
          <a:p>
            <a:r>
              <a:rPr lang="en-US" sz="500" dirty="0">
                <a:solidFill>
                  <a:schemeClr val="bg1"/>
                </a:solidFill>
                <a:latin typeface="Bodoni MT" panose="02070603080606020203" pitchFamily="18" charset="0"/>
              </a:rPr>
              <a:t>Protein: approx. 1-1.5 g/kg per day Energy: approx. 35 kcal/kg per day Fluid   : approx. 30-40 ml/kg per day</a:t>
            </a:r>
            <a:endParaRPr lang="da-DK" sz="500" dirty="0">
              <a:solidFill>
                <a:schemeClr val="bg1"/>
              </a:solidFill>
              <a:latin typeface="Bodoni MT" panose="02070603080606020203" pitchFamily="18" charset="0"/>
            </a:endParaRPr>
          </a:p>
        </p:txBody>
      </p:sp>
      <p:sp>
        <p:nvSpPr>
          <p:cNvPr id="26" name="Rektangel 25">
            <a:extLst>
              <a:ext uri="{FF2B5EF4-FFF2-40B4-BE49-F238E27FC236}">
                <a16:creationId xmlns:a16="http://schemas.microsoft.com/office/drawing/2014/main" id="{D2897A53-DBED-44AB-A2A5-EAB26D27B61D}"/>
              </a:ext>
            </a:extLst>
          </p:cNvPr>
          <p:cNvSpPr/>
          <p:nvPr/>
        </p:nvSpPr>
        <p:spPr>
          <a:xfrm>
            <a:off x="2181448" y="2077382"/>
            <a:ext cx="859642" cy="1477328"/>
          </a:xfrm>
          <a:prstGeom prst="rect">
            <a:avLst/>
          </a:prstGeom>
        </p:spPr>
        <p:txBody>
          <a:bodyPr wrap="square">
            <a:spAutoFit/>
          </a:bodyPr>
          <a:lstStyle/>
          <a:p>
            <a:pP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500" b="1" dirty="0">
                <a:solidFill>
                  <a:schemeClr val="bg1"/>
                </a:solidFill>
                <a:latin typeface="Bodoni MT" panose="02070603080606020203" pitchFamily="18" charset="0"/>
                <a:ea typeface="Calibri" panose="020F0502020204030204" pitchFamily="34" charset="0"/>
                <a:cs typeface="Times New Roman" panose="02020603050405020304" pitchFamily="18" charset="0"/>
              </a:rPr>
              <a:t>Consequences.</a:t>
            </a:r>
            <a:r>
              <a:rPr lang="en-US" sz="500" dirty="0">
                <a:solidFill>
                  <a:schemeClr val="bg1"/>
                </a:solidFill>
                <a:latin typeface="Bodoni MT" panose="02070603080606020203" pitchFamily="18" charset="0"/>
                <a:ea typeface="Calibri" panose="020F0502020204030204" pitchFamily="34" charset="0"/>
                <a:cs typeface="Times New Roman" panose="02020603050405020304" pitchFamily="18" charset="0"/>
              </a:rPr>
              <a:t> </a:t>
            </a:r>
          </a:p>
          <a:p>
            <a:pP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500" dirty="0">
                <a:solidFill>
                  <a:schemeClr val="bg1"/>
                </a:solidFill>
                <a:latin typeface="Bodoni MT" panose="02070603080606020203" pitchFamily="18" charset="0"/>
                <a:ea typeface="Calibri" panose="020F0502020204030204" pitchFamily="34" charset="0"/>
                <a:cs typeface="Times New Roman" panose="02020603050405020304" pitchFamily="18" charset="0"/>
              </a:rPr>
              <a:t>Malnutrition has consequences for the physical, mental and social functioning of the elderly, and for their well-being and quality of life. The risk of complications associated with other illnesses and infections increases, wound healing is worsened and the time between illness periods is shortened. This has the great societal cost due to frequent and longer hospitalizations</a:t>
            </a:r>
            <a:endParaRPr lang="da-DK" sz="500" dirty="0">
              <a:solidFill>
                <a:schemeClr val="bg1"/>
              </a:solidFill>
            </a:endParaRPr>
          </a:p>
        </p:txBody>
      </p:sp>
      <p:sp>
        <p:nvSpPr>
          <p:cNvPr id="34" name="Rektangel 33">
            <a:extLst>
              <a:ext uri="{FF2B5EF4-FFF2-40B4-BE49-F238E27FC236}">
                <a16:creationId xmlns:a16="http://schemas.microsoft.com/office/drawing/2014/main" id="{E9CDBD39-5355-43ED-95D9-9BD81BB6457A}"/>
              </a:ext>
            </a:extLst>
          </p:cNvPr>
          <p:cNvSpPr/>
          <p:nvPr/>
        </p:nvSpPr>
        <p:spPr>
          <a:xfrm>
            <a:off x="143940" y="3749258"/>
            <a:ext cx="2761818" cy="553998"/>
          </a:xfrm>
          <a:prstGeom prst="rect">
            <a:avLst/>
          </a:prstGeom>
        </p:spPr>
        <p:txBody>
          <a:bodyPr wrap="square">
            <a:spAutoFit/>
          </a:bodyPr>
          <a:lstStyle/>
          <a:p>
            <a:r>
              <a:rPr lang="en-US" sz="500" b="1" dirty="0">
                <a:solidFill>
                  <a:schemeClr val="bg1"/>
                </a:solidFill>
                <a:latin typeface="Bodoni MT" panose="02070603080606020203" pitchFamily="18" charset="0"/>
              </a:rPr>
              <a:t>How many nutritional drinks (2 kcal per ml) should the elderly drink </a:t>
            </a:r>
          </a:p>
          <a:p>
            <a:r>
              <a:rPr lang="en-US" sz="500" dirty="0">
                <a:solidFill>
                  <a:schemeClr val="bg1"/>
                </a:solidFill>
                <a:latin typeface="Bodoni MT" panose="02070603080606020203" pitchFamily="18" charset="0"/>
              </a:rPr>
              <a:t> </a:t>
            </a:r>
            <a:r>
              <a:rPr lang="en-US" sz="500" u="sng" dirty="0">
                <a:solidFill>
                  <a:schemeClr val="bg1"/>
                </a:solidFill>
                <a:latin typeface="Bodoni MT" panose="02070603080606020203" pitchFamily="18" charset="0"/>
              </a:rPr>
              <a:t>As a full nutrition:</a:t>
            </a:r>
            <a:r>
              <a:rPr lang="en-US" sz="500" dirty="0">
                <a:solidFill>
                  <a:schemeClr val="bg1"/>
                </a:solidFill>
                <a:latin typeface="Bodoni MT" panose="02070603080606020203" pitchFamily="18" charset="0"/>
              </a:rPr>
              <a:t>		</a:t>
            </a:r>
            <a:r>
              <a:rPr lang="en-US" sz="500" u="sng" dirty="0">
                <a:solidFill>
                  <a:schemeClr val="bg1"/>
                </a:solidFill>
                <a:latin typeface="Bodoni MT" panose="02070603080606020203" pitchFamily="18" charset="0"/>
              </a:rPr>
              <a:t>In addition:</a:t>
            </a:r>
          </a:p>
          <a:p>
            <a:r>
              <a:rPr lang="en-US" sz="500" dirty="0">
                <a:solidFill>
                  <a:schemeClr val="bg1"/>
                </a:solidFill>
                <a:latin typeface="Bodoni MT" panose="02070603080606020203" pitchFamily="18" charset="0"/>
              </a:rPr>
              <a:t>     Approx. 1 bottle (200 ml) per 13 kg	     Approx. 2-3 bottles daily </a:t>
            </a:r>
          </a:p>
          <a:p>
            <a:r>
              <a:rPr lang="en-US" sz="500" dirty="0">
                <a:solidFill>
                  <a:schemeClr val="bg1"/>
                </a:solidFill>
                <a:latin typeface="Bodoni MT" panose="02070603080606020203" pitchFamily="18" charset="0"/>
              </a:rPr>
              <a:t>     Approx. 4-5 bottles at 60 kg. 		     1 bottle per 25 kg body weight</a:t>
            </a:r>
          </a:p>
          <a:p>
            <a:pPr algn="ctr"/>
            <a:r>
              <a:rPr lang="en-US" sz="500" dirty="0">
                <a:solidFill>
                  <a:schemeClr val="bg1"/>
                </a:solidFill>
                <a:latin typeface="Bodoni MT" panose="02070603080606020203" pitchFamily="18" charset="0"/>
              </a:rPr>
              <a:t>Preferably between meals and before bed, which shortens the "fasting period" and avoid </a:t>
            </a:r>
          </a:p>
          <a:p>
            <a:pPr algn="ctr"/>
            <a:r>
              <a:rPr lang="en-US" sz="500" dirty="0">
                <a:solidFill>
                  <a:schemeClr val="bg1"/>
                </a:solidFill>
                <a:latin typeface="Bodoni MT" panose="02070603080606020203" pitchFamily="18" charset="0"/>
              </a:rPr>
              <a:t>taking the appetite from other meals.</a:t>
            </a:r>
          </a:p>
        </p:txBody>
      </p:sp>
      <p:sp>
        <p:nvSpPr>
          <p:cNvPr id="36" name="Rektangel 35">
            <a:extLst>
              <a:ext uri="{FF2B5EF4-FFF2-40B4-BE49-F238E27FC236}">
                <a16:creationId xmlns:a16="http://schemas.microsoft.com/office/drawing/2014/main" id="{9B6FD0BB-F052-4724-81EA-8FB8669DE7BA}"/>
              </a:ext>
            </a:extLst>
          </p:cNvPr>
          <p:cNvSpPr/>
          <p:nvPr/>
        </p:nvSpPr>
        <p:spPr>
          <a:xfrm>
            <a:off x="1003448" y="4578584"/>
            <a:ext cx="2039060" cy="1477328"/>
          </a:xfrm>
          <a:prstGeom prst="rect">
            <a:avLst/>
          </a:prstGeom>
        </p:spPr>
        <p:txBody>
          <a:bodyPr wrap="square">
            <a:spAutoFit/>
          </a:bodyPr>
          <a:lstStyle/>
          <a:p>
            <a:r>
              <a:rPr lang="en-US" sz="500" dirty="0">
                <a:solidFill>
                  <a:schemeClr val="bg1"/>
                </a:solidFill>
                <a:latin typeface="Bodoni MT" panose="02070603080606020203" pitchFamily="18" charset="0"/>
              </a:rPr>
              <a:t>After our visit to the nurses, we found that nutritional therapy is not something that has been given high priority, mainly because of lack of knowledge. </a:t>
            </a:r>
          </a:p>
          <a:p>
            <a:pPr marL="171450" indent="-171450">
              <a:buFont typeface="Wingdings" panose="05000000000000000000" pitchFamily="2" charset="2"/>
              <a:buChar char="Ø"/>
            </a:pPr>
            <a:r>
              <a:rPr lang="en-US" sz="500" dirty="0">
                <a:solidFill>
                  <a:schemeClr val="bg1"/>
                </a:solidFill>
                <a:latin typeface="Bodoni MT" panose="02070603080606020203" pitchFamily="18" charset="0"/>
              </a:rPr>
              <a:t>They did not know the difference between the different types of nutritional drinks, in fact they believed that the drinks contained the same and that it was just the taste and texture that varied. </a:t>
            </a:r>
          </a:p>
          <a:p>
            <a:pPr marL="171450" indent="-171450">
              <a:buFont typeface="Wingdings" panose="05000000000000000000" pitchFamily="2" charset="2"/>
              <a:buChar char="Ø"/>
            </a:pPr>
            <a:r>
              <a:rPr lang="en-US" sz="500" dirty="0">
                <a:solidFill>
                  <a:schemeClr val="bg1"/>
                </a:solidFill>
                <a:latin typeface="Bodoni MT" panose="02070603080606020203" pitchFamily="18" charset="0"/>
              </a:rPr>
              <a:t>They did not realize that the elderly could have an individual need for the amount and content of nutritional drinks and they didn't know how to calculate how much the elderly needed.</a:t>
            </a:r>
          </a:p>
          <a:p>
            <a:r>
              <a:rPr lang="en-US" sz="500" dirty="0">
                <a:solidFill>
                  <a:schemeClr val="bg1"/>
                </a:solidFill>
                <a:latin typeface="Bodoni MT" panose="02070603080606020203" pitchFamily="18" charset="0"/>
              </a:rPr>
              <a:t>The nurses expressed that they are missing something that can help them identify the malnourished elderly. At the same time, they lack a tool that can quickly support them in choosing the right nutritional drinks and calculate how much the individual elderly needs.</a:t>
            </a:r>
          </a:p>
          <a:p>
            <a:r>
              <a:rPr lang="en-US" sz="500" dirty="0">
                <a:solidFill>
                  <a:schemeClr val="bg1"/>
                </a:solidFill>
                <a:latin typeface="Bodoni MT" panose="02070603080606020203" pitchFamily="18" charset="0"/>
              </a:rPr>
              <a:t>Based on this, we have developed a guide that nurses can use when registering a malnourished elderly patient.</a:t>
            </a:r>
            <a:endParaRPr lang="da-DK" sz="500" dirty="0">
              <a:solidFill>
                <a:schemeClr val="bg1"/>
              </a:solidFill>
              <a:latin typeface="Bodoni MT" panose="02070603080606020203" pitchFamily="18" charset="0"/>
            </a:endParaRPr>
          </a:p>
        </p:txBody>
      </p:sp>
      <p:sp>
        <p:nvSpPr>
          <p:cNvPr id="37" name="Rektangel: afrundede hjørner 36">
            <a:extLst>
              <a:ext uri="{FF2B5EF4-FFF2-40B4-BE49-F238E27FC236}">
                <a16:creationId xmlns:a16="http://schemas.microsoft.com/office/drawing/2014/main" id="{DBFB76E5-ED4A-4DBB-A64B-0645BBCE0918}"/>
              </a:ext>
            </a:extLst>
          </p:cNvPr>
          <p:cNvSpPr/>
          <p:nvPr/>
        </p:nvSpPr>
        <p:spPr>
          <a:xfrm>
            <a:off x="27746" y="4305167"/>
            <a:ext cx="2995908" cy="15333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a-DK" sz="1200" b="1" dirty="0" err="1">
                <a:latin typeface="Bodoni MT" panose="02070603080606020203" pitchFamily="18" charset="0"/>
              </a:rPr>
              <a:t>Results</a:t>
            </a:r>
            <a:r>
              <a:rPr lang="da-DK" sz="1200" b="1" dirty="0">
                <a:latin typeface="Bodoni MT" panose="02070603080606020203" pitchFamily="18" charset="0"/>
              </a:rPr>
              <a:t> and </a:t>
            </a:r>
            <a:r>
              <a:rPr lang="da-DK" sz="1200" b="1" dirty="0" err="1">
                <a:latin typeface="Bodoni MT" panose="02070603080606020203" pitchFamily="18" charset="0"/>
              </a:rPr>
              <a:t>Conclusion</a:t>
            </a:r>
            <a:endParaRPr lang="da-DK" sz="1200" b="1" dirty="0">
              <a:latin typeface="Bodoni MT" panose="02070603080606020203" pitchFamily="18" charset="0"/>
            </a:endParaRPr>
          </a:p>
        </p:txBody>
      </p:sp>
      <p:sp>
        <p:nvSpPr>
          <p:cNvPr id="38" name="Rectangle 1">
            <a:extLst>
              <a:ext uri="{FF2B5EF4-FFF2-40B4-BE49-F238E27FC236}">
                <a16:creationId xmlns:a16="http://schemas.microsoft.com/office/drawing/2014/main" id="{01F2E1EC-50AF-4818-BCBD-FA2056769A5B}"/>
              </a:ext>
            </a:extLst>
          </p:cNvPr>
          <p:cNvSpPr>
            <a:spLocks noChangeArrowheads="1"/>
          </p:cNvSpPr>
          <p:nvPr/>
        </p:nvSpPr>
        <p:spPr bwMode="auto">
          <a:xfrm>
            <a:off x="0" y="4500083"/>
            <a:ext cx="107092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a-DK" sz="500" b="1" i="0" u="none" strike="noStrike" cap="none" normalizeH="0" baseline="0" dirty="0">
                <a:ln>
                  <a:noFill/>
                </a:ln>
                <a:solidFill>
                  <a:schemeClr val="bg1"/>
                </a:solidFill>
                <a:effectLst/>
                <a:latin typeface="Bodoni MT" panose="02070603080606020203" pitchFamily="18" charset="0"/>
                <a:ea typeface="Calibri" panose="020F0502020204030204" pitchFamily="34" charset="0"/>
                <a:cs typeface="Arial" panose="020B0604020202020204" pitchFamily="34" charset="0"/>
              </a:rPr>
              <a:t>Interview with senior citizen. </a:t>
            </a:r>
            <a:endParaRPr kumimoji="0" lang="en-US" altLang="da-DK" sz="500" b="1" i="0" u="none" strike="noStrike" cap="none" normalizeH="0" baseline="0" dirty="0">
              <a:ln>
                <a:noFill/>
              </a:ln>
              <a:solidFill>
                <a:schemeClr val="bg1"/>
              </a:solidFill>
              <a:effectLst/>
              <a:latin typeface="Bodoni MT" panose="020706030806060202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a-DK" sz="500" b="0" i="0" u="none" strike="noStrike" cap="none" normalizeH="0" baseline="0" dirty="0">
                <a:ln>
                  <a:noFill/>
                </a:ln>
                <a:solidFill>
                  <a:schemeClr val="bg1"/>
                </a:solidFill>
                <a:effectLst/>
                <a:latin typeface="Bodoni MT" panose="02070603080606020203" pitchFamily="18" charset="0"/>
                <a:ea typeface="Calibri" panose="020F0502020204030204" pitchFamily="34" charset="0"/>
                <a:cs typeface="Arial" panose="020B0604020202020204" pitchFamily="34" charset="0"/>
              </a:rPr>
              <a:t>Older man of 83 years living alone in his own home</a:t>
            </a:r>
            <a:r>
              <a:rPr kumimoji="0" lang="en-US" altLang="da-DK" sz="500" b="0" i="0" u="none" strike="noStrike" cap="none" normalizeH="0" baseline="0" dirty="0">
                <a:ln>
                  <a:noFill/>
                </a:ln>
                <a:solidFill>
                  <a:schemeClr val="bg1"/>
                </a:solidFill>
                <a:effectLst/>
                <a:latin typeface="Bodoni MT" panose="02070603080606020203" pitchFamily="18" charset="0"/>
                <a:ea typeface="Calibri" panose="020F0502020204030204" pitchFamily="34" charset="0"/>
                <a:cs typeface="Times New Roman" panose="02020603050405020304" pitchFamily="18" charset="0"/>
              </a:rPr>
              <a:t>. Has been hospitalized for 10 days after falling and getting a spinal fracture.</a:t>
            </a:r>
            <a:endParaRPr kumimoji="0" lang="en-US" altLang="da-DK" sz="500" b="0" i="0" u="none" strike="noStrike" cap="none" normalizeH="0" baseline="0" dirty="0">
              <a:ln>
                <a:noFill/>
              </a:ln>
              <a:solidFill>
                <a:schemeClr val="bg1"/>
              </a:solidFill>
              <a:effectLst/>
              <a:latin typeface="Bodoni MT" panose="02070603080606020203" pitchFamily="18"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a-DK" sz="500" b="0" i="0" u="none" strike="noStrike" cap="none" normalizeH="0" baseline="0" dirty="0">
                <a:ln>
                  <a:noFill/>
                </a:ln>
                <a:solidFill>
                  <a:schemeClr val="bg1"/>
                </a:solidFill>
                <a:effectLst/>
                <a:latin typeface="Bodoni MT" panose="02070603080606020203" pitchFamily="18" charset="0"/>
                <a:ea typeface="Times New Roman" panose="02020603050405020304" pitchFamily="18" charset="0"/>
                <a:cs typeface="Arial" panose="020B0604020202020204" pitchFamily="34" charset="0"/>
              </a:rPr>
              <a:t>He's a large man who doesn't seem underweight. He has (in his own words) lost between 15-20 kg.</a:t>
            </a:r>
            <a:r>
              <a:rPr kumimoji="0" lang="en-US" altLang="da-DK" sz="500" b="0" i="0" u="none" strike="noStrike" cap="none" normalizeH="0" baseline="0" dirty="0">
                <a:ln>
                  <a:noFill/>
                </a:ln>
                <a:solidFill>
                  <a:schemeClr val="bg1"/>
                </a:solidFill>
                <a:effectLst/>
                <a:latin typeface="Bodoni MT" panose="02070603080606020203"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a-DK" sz="500" b="0" i="0" u="none" strike="noStrike" cap="none" normalizeH="0" baseline="0" dirty="0">
                <a:ln>
                  <a:noFill/>
                </a:ln>
                <a:solidFill>
                  <a:schemeClr val="bg1"/>
                </a:solidFill>
                <a:effectLst/>
                <a:latin typeface="Bodoni MT" panose="02070603080606020203" pitchFamily="18" charset="0"/>
                <a:ea typeface="Times New Roman" panose="02020603050405020304" pitchFamily="18" charset="0"/>
                <a:cs typeface="Arial" panose="020B0604020202020204" pitchFamily="34" charset="0"/>
              </a:rPr>
              <a:t>Homecare nurses comes 4 times a day and helps with everything from food preparation to personal care.</a:t>
            </a:r>
            <a:endParaRPr kumimoji="0" lang="en-US" altLang="da-DK" sz="500" b="0" i="0" u="none" strike="noStrike" cap="none" normalizeH="0" baseline="0" dirty="0">
              <a:ln>
                <a:noFill/>
              </a:ln>
              <a:solidFill>
                <a:schemeClr val="bg1"/>
              </a:solidFill>
              <a:effectLst/>
              <a:latin typeface="Bodoni MT" panose="020706030806060202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a-DK" sz="500" b="0" i="0" u="none" strike="noStrike" cap="none" normalizeH="0" baseline="0" dirty="0">
                <a:ln>
                  <a:noFill/>
                </a:ln>
                <a:solidFill>
                  <a:schemeClr val="bg1"/>
                </a:solidFill>
                <a:effectLst/>
                <a:latin typeface="Bodoni MT" panose="02070603080606020203" pitchFamily="18" charset="0"/>
                <a:ea typeface="Times New Roman" panose="02020603050405020304" pitchFamily="18" charset="0"/>
                <a:cs typeface="Arial" panose="020B0604020202020204" pitchFamily="34" charset="0"/>
              </a:rPr>
              <a:t>Results from the visit.</a:t>
            </a:r>
            <a:endParaRPr kumimoji="0" lang="en-US" altLang="da-DK" sz="500" b="0" i="0" u="none" strike="noStrike" cap="none" normalizeH="0" baseline="0" dirty="0">
              <a:ln>
                <a:noFill/>
              </a:ln>
              <a:solidFill>
                <a:schemeClr val="bg1"/>
              </a:solidFill>
              <a:effectLst/>
              <a:latin typeface="Bodoni MT" panose="02070603080606020203"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a-DK" sz="500" b="0" i="0" u="none" strike="noStrike" cap="none" normalizeH="0" baseline="0" dirty="0">
                <a:ln>
                  <a:noFill/>
                </a:ln>
                <a:solidFill>
                  <a:schemeClr val="bg1"/>
                </a:solidFill>
                <a:effectLst/>
                <a:latin typeface="Bodoni MT" panose="02070603080606020203" pitchFamily="18" charset="0"/>
                <a:ea typeface="Calibri" panose="020F0502020204030204" pitchFamily="34" charset="0"/>
                <a:cs typeface="Arial" panose="020B0604020202020204" pitchFamily="34" charset="0"/>
              </a:rPr>
              <a:t>There is no one to follow up on his daily food intake</a:t>
            </a:r>
            <a:endParaRPr kumimoji="0" lang="en-US" altLang="da-DK" sz="500" b="0" i="0" u="none" strike="noStrike" cap="none" normalizeH="0" baseline="0" dirty="0">
              <a:ln>
                <a:noFill/>
              </a:ln>
              <a:solidFill>
                <a:schemeClr val="bg1"/>
              </a:solidFill>
              <a:effectLst/>
              <a:latin typeface="Bodoni MT" panose="02070603080606020203"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a-DK" sz="500" b="0" i="0" u="none" strike="noStrike" cap="none" normalizeH="0" baseline="0" dirty="0">
                <a:ln>
                  <a:noFill/>
                </a:ln>
                <a:solidFill>
                  <a:schemeClr val="bg1"/>
                </a:solidFill>
                <a:effectLst/>
                <a:latin typeface="Bodoni MT" panose="02070603080606020203" pitchFamily="18" charset="0"/>
                <a:ea typeface="Calibri" panose="020F0502020204030204" pitchFamily="34" charset="0"/>
                <a:cs typeface="Arial" panose="020B0604020202020204" pitchFamily="34" charset="0"/>
              </a:rPr>
              <a:t>No one has decided whether the nutritional drinks meet his needs and whether he gets enough of them.</a:t>
            </a:r>
            <a:endParaRPr kumimoji="0" lang="en-US" altLang="da-DK" sz="500" b="0" i="0" u="none" strike="noStrike" cap="none" normalizeH="0" baseline="0" dirty="0">
              <a:ln>
                <a:noFill/>
              </a:ln>
              <a:solidFill>
                <a:schemeClr val="bg1"/>
              </a:solidFill>
              <a:effectLst/>
              <a:latin typeface="Bodoni MT" panose="02070603080606020203"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a-DK" sz="500" b="0" i="0" u="none" strike="noStrike" cap="none" normalizeH="0" baseline="0" dirty="0">
                <a:ln>
                  <a:noFill/>
                </a:ln>
                <a:solidFill>
                  <a:schemeClr val="bg1"/>
                </a:solidFill>
                <a:effectLst/>
                <a:latin typeface="Bodoni MT" panose="02070603080606020203" pitchFamily="18" charset="0"/>
                <a:ea typeface="Calibri" panose="020F0502020204030204" pitchFamily="34" charset="0"/>
                <a:cs typeface="Arial" panose="020B0604020202020204" pitchFamily="34" charset="0"/>
              </a:rPr>
              <a:t>He does not know how long to use the nutritional supplement</a:t>
            </a:r>
            <a:endParaRPr kumimoji="0" lang="en-US" altLang="da-DK" sz="500" b="0" i="0" u="none" strike="noStrike" cap="none" normalizeH="0" baseline="0" dirty="0">
              <a:ln>
                <a:noFill/>
              </a:ln>
              <a:solidFill>
                <a:schemeClr val="bg1"/>
              </a:solidFill>
              <a:effectLst/>
              <a:latin typeface="Bodoni MT" panose="02070603080606020203" pitchFamily="18" charset="0"/>
            </a:endParaRPr>
          </a:p>
        </p:txBody>
      </p:sp>
      <p:pic>
        <p:nvPicPr>
          <p:cNvPr id="40" name="Billede 39">
            <a:extLst>
              <a:ext uri="{FF2B5EF4-FFF2-40B4-BE49-F238E27FC236}">
                <a16:creationId xmlns:a16="http://schemas.microsoft.com/office/drawing/2014/main" id="{4DDB55B7-E169-45FE-B3A4-DCBC8C5246C9}"/>
              </a:ext>
            </a:extLst>
          </p:cNvPr>
          <p:cNvPicPr>
            <a:picLocks noChangeAspect="1"/>
          </p:cNvPicPr>
          <p:nvPr/>
        </p:nvPicPr>
        <p:blipFill>
          <a:blip r:embed="rId4"/>
          <a:stretch>
            <a:fillRect/>
          </a:stretch>
        </p:blipFill>
        <p:spPr>
          <a:xfrm>
            <a:off x="1346080" y="5996774"/>
            <a:ext cx="803885" cy="448417"/>
          </a:xfrm>
          <a:prstGeom prst="rect">
            <a:avLst/>
          </a:prstGeom>
        </p:spPr>
      </p:pic>
      <p:pic>
        <p:nvPicPr>
          <p:cNvPr id="48" name="Billede 47">
            <a:extLst>
              <a:ext uri="{FF2B5EF4-FFF2-40B4-BE49-F238E27FC236}">
                <a16:creationId xmlns:a16="http://schemas.microsoft.com/office/drawing/2014/main" id="{8A02C250-0E61-46DD-B0C9-FB40F00CDE29}"/>
              </a:ext>
            </a:extLst>
          </p:cNvPr>
          <p:cNvPicPr>
            <a:picLocks noChangeAspect="1"/>
          </p:cNvPicPr>
          <p:nvPr/>
        </p:nvPicPr>
        <p:blipFill>
          <a:blip r:embed="rId5"/>
          <a:stretch>
            <a:fillRect/>
          </a:stretch>
        </p:blipFill>
        <p:spPr>
          <a:xfrm>
            <a:off x="2480383" y="3492925"/>
            <a:ext cx="261771" cy="175505"/>
          </a:xfrm>
          <a:prstGeom prst="rect">
            <a:avLst/>
          </a:prstGeom>
        </p:spPr>
      </p:pic>
      <p:pic>
        <p:nvPicPr>
          <p:cNvPr id="49" name="Billede 48">
            <a:extLst>
              <a:ext uri="{FF2B5EF4-FFF2-40B4-BE49-F238E27FC236}">
                <a16:creationId xmlns:a16="http://schemas.microsoft.com/office/drawing/2014/main" id="{020BE4AD-FFDF-4A56-980B-F289B6D31DCB}"/>
              </a:ext>
            </a:extLst>
          </p:cNvPr>
          <p:cNvPicPr>
            <a:picLocks noChangeAspect="1"/>
          </p:cNvPicPr>
          <p:nvPr/>
        </p:nvPicPr>
        <p:blipFill>
          <a:blip r:embed="rId6"/>
          <a:stretch>
            <a:fillRect/>
          </a:stretch>
        </p:blipFill>
        <p:spPr>
          <a:xfrm>
            <a:off x="2411729" y="3771967"/>
            <a:ext cx="384810" cy="254290"/>
          </a:xfrm>
          <a:prstGeom prst="rect">
            <a:avLst/>
          </a:prstGeom>
        </p:spPr>
      </p:pic>
      <p:sp>
        <p:nvSpPr>
          <p:cNvPr id="50" name="Rektangel 49">
            <a:extLst>
              <a:ext uri="{FF2B5EF4-FFF2-40B4-BE49-F238E27FC236}">
                <a16:creationId xmlns:a16="http://schemas.microsoft.com/office/drawing/2014/main" id="{F721049F-2A76-40C3-A8D3-37B22C34FF2C}"/>
              </a:ext>
            </a:extLst>
          </p:cNvPr>
          <p:cNvSpPr/>
          <p:nvPr/>
        </p:nvSpPr>
        <p:spPr>
          <a:xfrm>
            <a:off x="2355936" y="5965924"/>
            <a:ext cx="626569" cy="483081"/>
          </a:xfrm>
          <a:prstGeom prst="rect">
            <a:avLst/>
          </a:prstGeom>
        </p:spPr>
        <p:txBody>
          <a:bodyPr wrap="square">
            <a:spAutoFit/>
          </a:bodyPr>
          <a:lstStyle/>
          <a:p>
            <a:pPr>
              <a:lnSpc>
                <a:spcPct val="107000"/>
              </a:lnSpc>
              <a:spcAft>
                <a:spcPts val="800"/>
              </a:spcAft>
            </a:pPr>
            <a:r>
              <a:rPr lang="en-US" sz="800" dirty="0">
                <a:solidFill>
                  <a:schemeClr val="bg1"/>
                </a:solidFill>
                <a:latin typeface="Bodoni MT" panose="02070603080606020203" pitchFamily="18" charset="0"/>
                <a:ea typeface="Calibri" panose="020F0502020204030204" pitchFamily="34" charset="0"/>
                <a:cs typeface="Times New Roman" panose="02020603050405020304" pitchFamily="18" charset="0"/>
              </a:rPr>
              <a:t>Please take a flyer</a:t>
            </a:r>
            <a:endParaRPr lang="da-DK"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1" name="Billede 50">
            <a:extLst>
              <a:ext uri="{FF2B5EF4-FFF2-40B4-BE49-F238E27FC236}">
                <a16:creationId xmlns:a16="http://schemas.microsoft.com/office/drawing/2014/main" id="{B48DC850-008B-45DE-817F-F18DFE023210}"/>
              </a:ext>
            </a:extLst>
          </p:cNvPr>
          <p:cNvPicPr>
            <a:picLocks noChangeAspect="1"/>
          </p:cNvPicPr>
          <p:nvPr/>
        </p:nvPicPr>
        <p:blipFill>
          <a:blip r:embed="rId7"/>
          <a:stretch>
            <a:fillRect/>
          </a:stretch>
        </p:blipFill>
        <p:spPr>
          <a:xfrm>
            <a:off x="2536003" y="6500081"/>
            <a:ext cx="487651" cy="320865"/>
          </a:xfrm>
          <a:prstGeom prst="rect">
            <a:avLst/>
          </a:prstGeom>
        </p:spPr>
      </p:pic>
      <p:pic>
        <p:nvPicPr>
          <p:cNvPr id="2" name="Billede 1">
            <a:extLst>
              <a:ext uri="{FF2B5EF4-FFF2-40B4-BE49-F238E27FC236}">
                <a16:creationId xmlns:a16="http://schemas.microsoft.com/office/drawing/2014/main" id="{D575D9F6-26D3-4315-AD6A-19AB30D5A1CE}"/>
              </a:ext>
            </a:extLst>
          </p:cNvPr>
          <p:cNvPicPr>
            <a:picLocks noChangeAspect="1"/>
          </p:cNvPicPr>
          <p:nvPr/>
        </p:nvPicPr>
        <p:blipFill>
          <a:blip r:embed="rId8"/>
          <a:stretch>
            <a:fillRect/>
          </a:stretch>
        </p:blipFill>
        <p:spPr>
          <a:xfrm>
            <a:off x="2291675" y="6505855"/>
            <a:ext cx="207282" cy="323116"/>
          </a:xfrm>
          <a:prstGeom prst="rect">
            <a:avLst/>
          </a:prstGeom>
        </p:spPr>
      </p:pic>
      <p:pic>
        <p:nvPicPr>
          <p:cNvPr id="3" name="Billede 2">
            <a:extLst>
              <a:ext uri="{FF2B5EF4-FFF2-40B4-BE49-F238E27FC236}">
                <a16:creationId xmlns:a16="http://schemas.microsoft.com/office/drawing/2014/main" id="{390002C4-9D36-4F58-A9FA-276512F2077D}"/>
              </a:ext>
            </a:extLst>
          </p:cNvPr>
          <p:cNvPicPr>
            <a:picLocks noChangeAspect="1"/>
          </p:cNvPicPr>
          <p:nvPr/>
        </p:nvPicPr>
        <p:blipFill>
          <a:blip r:embed="rId9"/>
          <a:stretch>
            <a:fillRect/>
          </a:stretch>
        </p:blipFill>
        <p:spPr>
          <a:xfrm>
            <a:off x="-1477714" y="2748194"/>
            <a:ext cx="1277344" cy="744731"/>
          </a:xfrm>
          <a:prstGeom prst="rect">
            <a:avLst/>
          </a:prstGeom>
        </p:spPr>
      </p:pic>
      <p:sp>
        <p:nvSpPr>
          <p:cNvPr id="4" name="Stjerne: 6 takker 3">
            <a:extLst>
              <a:ext uri="{FF2B5EF4-FFF2-40B4-BE49-F238E27FC236}">
                <a16:creationId xmlns:a16="http://schemas.microsoft.com/office/drawing/2014/main" id="{BC8FC814-622F-44EF-B0C3-F1C61C0B8038}"/>
              </a:ext>
            </a:extLst>
          </p:cNvPr>
          <p:cNvSpPr/>
          <p:nvPr/>
        </p:nvSpPr>
        <p:spPr>
          <a:xfrm>
            <a:off x="264161" y="3958676"/>
            <a:ext cx="45719" cy="45719"/>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5" name="Billede 4">
            <a:extLst>
              <a:ext uri="{FF2B5EF4-FFF2-40B4-BE49-F238E27FC236}">
                <a16:creationId xmlns:a16="http://schemas.microsoft.com/office/drawing/2014/main" id="{F3A1254E-EC4F-4D5D-9B6E-16D439109D58}"/>
              </a:ext>
            </a:extLst>
          </p:cNvPr>
          <p:cNvPicPr>
            <a:picLocks noChangeAspect="1"/>
          </p:cNvPicPr>
          <p:nvPr/>
        </p:nvPicPr>
        <p:blipFill>
          <a:blip r:embed="rId10"/>
          <a:stretch>
            <a:fillRect/>
          </a:stretch>
        </p:blipFill>
        <p:spPr>
          <a:xfrm>
            <a:off x="1615691" y="3946962"/>
            <a:ext cx="73158" cy="73158"/>
          </a:xfrm>
          <a:prstGeom prst="rect">
            <a:avLst/>
          </a:prstGeom>
        </p:spPr>
      </p:pic>
      <p:pic>
        <p:nvPicPr>
          <p:cNvPr id="8" name="Billede 7">
            <a:extLst>
              <a:ext uri="{FF2B5EF4-FFF2-40B4-BE49-F238E27FC236}">
                <a16:creationId xmlns:a16="http://schemas.microsoft.com/office/drawing/2014/main" id="{5C3B184D-5C0F-4BF8-ACB6-C0E9712D5234}"/>
              </a:ext>
            </a:extLst>
          </p:cNvPr>
          <p:cNvPicPr>
            <a:picLocks noChangeAspect="1"/>
          </p:cNvPicPr>
          <p:nvPr/>
        </p:nvPicPr>
        <p:blipFill>
          <a:blip r:embed="rId10"/>
          <a:stretch>
            <a:fillRect/>
          </a:stretch>
        </p:blipFill>
        <p:spPr>
          <a:xfrm>
            <a:off x="250441" y="4020399"/>
            <a:ext cx="73158" cy="73158"/>
          </a:xfrm>
          <a:prstGeom prst="rect">
            <a:avLst/>
          </a:prstGeom>
        </p:spPr>
      </p:pic>
      <p:pic>
        <p:nvPicPr>
          <p:cNvPr id="9" name="Billede 8">
            <a:extLst>
              <a:ext uri="{FF2B5EF4-FFF2-40B4-BE49-F238E27FC236}">
                <a16:creationId xmlns:a16="http://schemas.microsoft.com/office/drawing/2014/main" id="{556C05F5-0561-42B5-AAB5-79604F1D39E0}"/>
              </a:ext>
            </a:extLst>
          </p:cNvPr>
          <p:cNvPicPr>
            <a:picLocks noChangeAspect="1"/>
          </p:cNvPicPr>
          <p:nvPr/>
        </p:nvPicPr>
        <p:blipFill>
          <a:blip r:embed="rId10"/>
          <a:stretch>
            <a:fillRect/>
          </a:stretch>
        </p:blipFill>
        <p:spPr>
          <a:xfrm>
            <a:off x="1615691" y="4026257"/>
            <a:ext cx="73158" cy="73158"/>
          </a:xfrm>
          <a:prstGeom prst="rect">
            <a:avLst/>
          </a:prstGeom>
        </p:spPr>
      </p:pic>
    </p:spTree>
    <p:extLst>
      <p:ext uri="{BB962C8B-B14F-4D97-AF65-F5344CB8AC3E}">
        <p14:creationId xmlns:p14="http://schemas.microsoft.com/office/powerpoint/2010/main" val="1900930740"/>
      </p:ext>
    </p:extLst>
  </p:cSld>
  <p:clrMapOvr>
    <a:masterClrMapping/>
  </p:clrMapOvr>
</p:sld>
</file>

<file path=ppt/theme/theme1.xml><?xml version="1.0" encoding="utf-8"?>
<a:theme xmlns:a="http://schemas.openxmlformats.org/drawingml/2006/main" name="Dybde">
  <a:themeElements>
    <a:clrScheme name="Grø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ybd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ybd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433F8893649B3941818420C9BC9DA7E2" ma:contentTypeVersion="8" ma:contentTypeDescription="Opret et nyt dokument." ma:contentTypeScope="" ma:versionID="d948ec3a537b7a1a397c0faf5cc3fe4e">
  <xsd:schema xmlns:xsd="http://www.w3.org/2001/XMLSchema" xmlns:xs="http://www.w3.org/2001/XMLSchema" xmlns:p="http://schemas.microsoft.com/office/2006/metadata/properties" xmlns:ns2="922e1271-4f64-4658-815b-911adc798538" targetNamespace="http://schemas.microsoft.com/office/2006/metadata/properties" ma:root="true" ma:fieldsID="29171fb8cbf01c5fbd05190aa5ff64f5" ns2:_="">
    <xsd:import namespace="922e1271-4f64-4658-815b-911adc79853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2e1271-4f64-4658-815b-911adc7985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EEC3A6-0A9C-45B3-B2EE-0E8006F4250B}">
  <ds:schemaRefs>
    <ds:schemaRef ds:uri="922e1271-4f64-4658-815b-911adc798538"/>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B948A156-3FC9-44FC-96BB-344CEC86A145}">
  <ds:schemaRefs>
    <ds:schemaRef ds:uri="http://schemas.microsoft.com/sharepoint/v3/contenttype/forms"/>
  </ds:schemaRefs>
</ds:datastoreItem>
</file>

<file path=customXml/itemProps3.xml><?xml version="1.0" encoding="utf-8"?>
<ds:datastoreItem xmlns:ds="http://schemas.openxmlformats.org/officeDocument/2006/customXml" ds:itemID="{DD1DEC98-3892-4D3C-B528-CDF1C31ECC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2e1271-4f64-4658-815b-911adc7985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TM04033923[[fn=Dybde]]</Template>
  <TotalTime>339</TotalTime>
  <Words>713</Words>
  <Application>Microsoft Office PowerPoint</Application>
  <PresentationFormat>Brugerdefineret</PresentationFormat>
  <Paragraphs>50</Paragraphs>
  <Slides>1</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vt:i4>
      </vt:variant>
    </vt:vector>
  </HeadingPairs>
  <TitlesOfParts>
    <vt:vector size="7" baseType="lpstr">
      <vt:lpstr>Arial</vt:lpstr>
      <vt:lpstr>Bodoni MT</vt:lpstr>
      <vt:lpstr>Calibri</vt:lpstr>
      <vt:lpstr>Corbel</vt:lpstr>
      <vt:lpstr>Wingdings</vt:lpstr>
      <vt:lpstr>Dybde</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Maja Kildegaard</dc:creator>
  <cp:lastModifiedBy>Charlotte Hedin</cp:lastModifiedBy>
  <cp:revision>25</cp:revision>
  <dcterms:created xsi:type="dcterms:W3CDTF">2019-09-03T08:15:35Z</dcterms:created>
  <dcterms:modified xsi:type="dcterms:W3CDTF">2020-02-12T13:28:14Z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0x010100433F8893649B3941818420C9BC9DA7E2</vt:lpwstr>
  </property>
</Properties>
</file>